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2" r:id="rId2"/>
    <p:sldId id="257" r:id="rId3"/>
    <p:sldId id="267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810" autoAdjust="0"/>
    <p:restoredTop sz="94660"/>
  </p:normalViewPr>
  <p:slideViewPr>
    <p:cSldViewPr snapToGrid="0">
      <p:cViewPr varScale="1">
        <p:scale>
          <a:sx n="94" d="100"/>
          <a:sy n="94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2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1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5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58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6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600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26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64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5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4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7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4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6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3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312AC3-5815-45C9-B82E-8FC26DC352F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57682F-1500-41E7-B67D-3C75DA54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93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0D67DA-5C2F-40D7-9B53-6003A5290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80"/>
            <a:ext cx="10820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9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7178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C07383F-B0F4-C64B-A8ED-8F3C7B628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6850" y="643467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4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49AB-C196-4287-8304-87A788B8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59026"/>
            <a:ext cx="10712658" cy="1410130"/>
          </a:xfrm>
        </p:spPr>
        <p:txBody>
          <a:bodyPr/>
          <a:lstStyle/>
          <a:p>
            <a:pPr algn="ctr"/>
            <a:r>
              <a:rPr lang="en-US" b="1" dirty="0"/>
              <a:t>third line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AD1D-931C-418D-9D4D-B19E99C88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45" y="2020712"/>
            <a:ext cx="11875910" cy="26867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Work for the School/Organization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Done for the benefit of the Work itself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Takes on different aspects for different people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11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49AB-C196-4287-8304-87A788B8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59026"/>
            <a:ext cx="10712658" cy="1410130"/>
          </a:xfrm>
        </p:spPr>
        <p:txBody>
          <a:bodyPr/>
          <a:lstStyle/>
          <a:p>
            <a:pPr algn="ctr"/>
            <a:r>
              <a:rPr lang="en-US" b="1" dirty="0"/>
              <a:t>All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AD1D-931C-418D-9D4D-B19E99C88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2" y="1964267"/>
            <a:ext cx="11875910" cy="364631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 octaves going on simultaneously and parallel to each other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They do not begin at the same time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If equally energetic in all three lines, it leads you out of many accidental happenings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Right/Good &amp; Wrong/Bad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2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49AB-C196-4287-8304-87A788B8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59026"/>
            <a:ext cx="10712658" cy="1410130"/>
          </a:xfrm>
        </p:spPr>
        <p:txBody>
          <a:bodyPr/>
          <a:lstStyle/>
          <a:p>
            <a:pPr algn="ctr"/>
            <a:r>
              <a:rPr lang="en-US" b="1" dirty="0"/>
              <a:t>first line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AD1D-931C-418D-9D4D-B19E99C88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2" y="1129747"/>
            <a:ext cx="11875910" cy="5728253"/>
          </a:xfrm>
        </p:spPr>
        <p:txBody>
          <a:bodyPr>
            <a:norm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Work on oneself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Self Study – gain awareness and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increase the level of being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Study of the System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This is the most important line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Self-centered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49AB-C196-4287-8304-87A788B8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59026"/>
            <a:ext cx="10712658" cy="1410130"/>
          </a:xfrm>
        </p:spPr>
        <p:txBody>
          <a:bodyPr/>
          <a:lstStyle/>
          <a:p>
            <a:pPr algn="ctr"/>
            <a:r>
              <a:rPr lang="en-US" b="1" dirty="0"/>
              <a:t>SECOND line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AD1D-931C-418D-9D4D-B19E99C88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2" y="1129747"/>
            <a:ext cx="11875910" cy="5728253"/>
          </a:xfrm>
        </p:spPr>
        <p:txBody>
          <a:bodyPr>
            <a:norm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Work with others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 One cannot work by oneself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Based on relationship and interaction, but still focused on individual patterns of reactions to others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Friction, inconvenience, and difficulty of working with other people creates necessary shocks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6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02F82D6-F735-ACD6-B6C2-DD739CF49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6" b="3538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7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0392160F-30B7-4465-8A19-68977E4AE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02C378-07A2-5D2D-7FD6-324DB0DDA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 b="51130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360335"/>
                </a:lnTo>
                <a:lnTo>
                  <a:pt x="960705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9C1AEAC6-74C1-4404-A024-D1CE7E981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97444" y="3629675"/>
            <a:ext cx="2981858" cy="3208867"/>
            <a:chOff x="9206969" y="2963333"/>
            <a:chExt cx="2981858" cy="3208867"/>
          </a:xfrm>
        </p:grpSpPr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id="{27A18122-B6D9-4581-A99D-EDA875C9C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B9EEB4CB-A704-4714-AFB5-3253600D0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Straight Connector 2066">
              <a:extLst>
                <a:ext uri="{FF2B5EF4-FFF2-40B4-BE49-F238E27FC236}">
                  <a16:creationId xmlns:a16="http://schemas.microsoft.com/office/drawing/2014/main" id="{2A8D76B5-3DFA-4E0E-9756-E751A6B0D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Straight Connector 2067">
              <a:extLst>
                <a:ext uri="{FF2B5EF4-FFF2-40B4-BE49-F238E27FC236}">
                  <a16:creationId xmlns:a16="http://schemas.microsoft.com/office/drawing/2014/main" id="{6ABED0E1-D860-4493-B2D4-311F54DF9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Straight Connector 2068">
              <a:extLst>
                <a:ext uri="{FF2B5EF4-FFF2-40B4-BE49-F238E27FC236}">
                  <a16:creationId xmlns:a16="http://schemas.microsoft.com/office/drawing/2014/main" id="{7A44A8A0-B44F-423F-9640-FA10CD18B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709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75F14A9-7433-9B28-EF2C-07CD6F9AE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7" b="237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57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477003D-C1A0-9DA9-B270-E9F022A9F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b="2988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47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5E19A6B-0EBB-31D2-C785-3750FDD09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6" b="2541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46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1335FBC-27F8-6594-FF5D-266F3528E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6850" y="643467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69435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2154</TotalTime>
  <Words>140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Slice</vt:lpstr>
      <vt:lpstr>PowerPoint Presentation</vt:lpstr>
      <vt:lpstr>first line of work</vt:lpstr>
      <vt:lpstr>SECOND line of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third line of work</vt:lpstr>
      <vt:lpstr>All three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</dc:creator>
  <cp:lastModifiedBy>Donald Genung</cp:lastModifiedBy>
  <cp:revision>9</cp:revision>
  <dcterms:created xsi:type="dcterms:W3CDTF">2022-04-20T14:25:31Z</dcterms:created>
  <dcterms:modified xsi:type="dcterms:W3CDTF">2023-10-20T01:31:21Z</dcterms:modified>
</cp:coreProperties>
</file>