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18"/>
  </p:notesMasterIdLst>
  <p:sldIdLst>
    <p:sldId id="305" r:id="rId5"/>
    <p:sldId id="293" r:id="rId6"/>
    <p:sldId id="291" r:id="rId7"/>
    <p:sldId id="317" r:id="rId8"/>
    <p:sldId id="329" r:id="rId9"/>
    <p:sldId id="330" r:id="rId10"/>
    <p:sldId id="334" r:id="rId11"/>
    <p:sldId id="321" r:id="rId12"/>
    <p:sldId id="326" r:id="rId13"/>
    <p:sldId id="322" r:id="rId14"/>
    <p:sldId id="335" r:id="rId15"/>
    <p:sldId id="325" r:id="rId16"/>
    <p:sldId id="333" r:id="rId17"/>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9" autoAdjust="0"/>
    <p:restoredTop sz="84289" autoAdjust="0"/>
  </p:normalViewPr>
  <p:slideViewPr>
    <p:cSldViewPr snapToGrid="0">
      <p:cViewPr varScale="1">
        <p:scale>
          <a:sx n="81" d="100"/>
          <a:sy n="81" d="100"/>
        </p:scale>
        <p:origin x="18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ely" userId="06d758c39ef2d4a2" providerId="LiveId" clId="{F0D17E8A-BD60-48DB-9216-8F1642EE62CC}"/>
    <pc:docChg chg="modSld">
      <pc:chgData name="ken ely" userId="06d758c39ef2d4a2" providerId="LiveId" clId="{F0D17E8A-BD60-48DB-9216-8F1642EE62CC}" dt="2023-08-11T19:18:49.945" v="20" actId="20577"/>
      <pc:docMkLst>
        <pc:docMk/>
      </pc:docMkLst>
      <pc:sldChg chg="modNotesTx">
        <pc:chgData name="ken ely" userId="06d758c39ef2d4a2" providerId="LiveId" clId="{F0D17E8A-BD60-48DB-9216-8F1642EE62CC}" dt="2023-08-11T19:17:57.602" v="1" actId="20577"/>
        <pc:sldMkLst>
          <pc:docMk/>
          <pc:sldMk cId="3357403575" sldId="291"/>
        </pc:sldMkLst>
      </pc:sldChg>
      <pc:sldChg chg="modNotesTx">
        <pc:chgData name="ken ely" userId="06d758c39ef2d4a2" providerId="LiveId" clId="{F0D17E8A-BD60-48DB-9216-8F1642EE62CC}" dt="2023-08-11T19:17:53.553" v="0" actId="20577"/>
        <pc:sldMkLst>
          <pc:docMk/>
          <pc:sldMk cId="4141938207" sldId="293"/>
        </pc:sldMkLst>
      </pc:sldChg>
      <pc:sldChg chg="modNotesTx">
        <pc:chgData name="ken ely" userId="06d758c39ef2d4a2" providerId="LiveId" clId="{F0D17E8A-BD60-48DB-9216-8F1642EE62CC}" dt="2023-08-11T19:18:02.257" v="2" actId="20577"/>
        <pc:sldMkLst>
          <pc:docMk/>
          <pc:sldMk cId="3887795324" sldId="317"/>
        </pc:sldMkLst>
      </pc:sldChg>
      <pc:sldChg chg="modNotesTx">
        <pc:chgData name="ken ely" userId="06d758c39ef2d4a2" providerId="LiveId" clId="{F0D17E8A-BD60-48DB-9216-8F1642EE62CC}" dt="2023-08-11T19:18:26.615" v="8" actId="20577"/>
        <pc:sldMkLst>
          <pc:docMk/>
          <pc:sldMk cId="2234378321" sldId="321"/>
        </pc:sldMkLst>
      </pc:sldChg>
      <pc:sldChg chg="modNotesTx">
        <pc:chgData name="ken ely" userId="06d758c39ef2d4a2" providerId="LiveId" clId="{F0D17E8A-BD60-48DB-9216-8F1642EE62CC}" dt="2023-08-11T19:18:38.445" v="10" actId="20577"/>
        <pc:sldMkLst>
          <pc:docMk/>
          <pc:sldMk cId="503008848" sldId="322"/>
        </pc:sldMkLst>
      </pc:sldChg>
      <pc:sldChg chg="modNotesTx">
        <pc:chgData name="ken ely" userId="06d758c39ef2d4a2" providerId="LiveId" clId="{F0D17E8A-BD60-48DB-9216-8F1642EE62CC}" dt="2023-08-11T19:18:49.945" v="20" actId="20577"/>
        <pc:sldMkLst>
          <pc:docMk/>
          <pc:sldMk cId="206512087" sldId="325"/>
        </pc:sldMkLst>
      </pc:sldChg>
      <pc:sldChg chg="modNotesTx">
        <pc:chgData name="ken ely" userId="06d758c39ef2d4a2" providerId="LiveId" clId="{F0D17E8A-BD60-48DB-9216-8F1642EE62CC}" dt="2023-08-11T19:18:32.978" v="9" actId="20577"/>
        <pc:sldMkLst>
          <pc:docMk/>
          <pc:sldMk cId="3748637850" sldId="326"/>
        </pc:sldMkLst>
      </pc:sldChg>
      <pc:sldChg chg="modNotesTx">
        <pc:chgData name="ken ely" userId="06d758c39ef2d4a2" providerId="LiveId" clId="{F0D17E8A-BD60-48DB-9216-8F1642EE62CC}" dt="2023-08-11T19:18:07.429" v="3" actId="20577"/>
        <pc:sldMkLst>
          <pc:docMk/>
          <pc:sldMk cId="3261715102" sldId="329"/>
        </pc:sldMkLst>
      </pc:sldChg>
      <pc:sldChg chg="modNotesTx">
        <pc:chgData name="ken ely" userId="06d758c39ef2d4a2" providerId="LiveId" clId="{F0D17E8A-BD60-48DB-9216-8F1642EE62CC}" dt="2023-08-11T19:18:15.256" v="5" actId="20577"/>
        <pc:sldMkLst>
          <pc:docMk/>
          <pc:sldMk cId="2428568317" sldId="330"/>
        </pc:sldMkLst>
      </pc:sldChg>
      <pc:sldChg chg="modNotesTx">
        <pc:chgData name="ken ely" userId="06d758c39ef2d4a2" providerId="LiveId" clId="{F0D17E8A-BD60-48DB-9216-8F1642EE62CC}" dt="2023-08-11T19:18:20.318" v="6" actId="20577"/>
        <pc:sldMkLst>
          <pc:docMk/>
          <pc:sldMk cId="1278670724" sldId="334"/>
        </pc:sldMkLst>
      </pc:sldChg>
      <pc:sldChg chg="modNotesTx">
        <pc:chgData name="ken ely" userId="06d758c39ef2d4a2" providerId="LiveId" clId="{F0D17E8A-BD60-48DB-9216-8F1642EE62CC}" dt="2023-08-11T19:18:44.756" v="19" actId="20577"/>
        <pc:sldMkLst>
          <pc:docMk/>
          <pc:sldMk cId="3768631351"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E3938646-CEA8-41F9-BD9F-D1FA107D99CC}" type="datetimeFigureOut">
              <a:rPr lang="en-US" smtClean="0"/>
              <a:t>8/9/2023</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7EB040C8-62D2-4EA7-B200-D3B8C06AAFD8}" type="slidenum">
              <a:rPr lang="en-US" smtClean="0"/>
              <a:t>‹#›</a:t>
            </a:fld>
            <a:endParaRPr lang="en-US"/>
          </a:p>
        </p:txBody>
      </p:sp>
    </p:spTree>
    <p:extLst>
      <p:ext uri="{BB962C8B-B14F-4D97-AF65-F5344CB8AC3E}">
        <p14:creationId xmlns:p14="http://schemas.microsoft.com/office/powerpoint/2010/main" val="248306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a:t>
            </a:fld>
            <a:endParaRPr lang="en-US"/>
          </a:p>
        </p:txBody>
      </p:sp>
    </p:spTree>
    <p:extLst>
      <p:ext uri="{BB962C8B-B14F-4D97-AF65-F5344CB8AC3E}">
        <p14:creationId xmlns:p14="http://schemas.microsoft.com/office/powerpoint/2010/main" val="106772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B040C8-62D2-4EA7-B200-D3B8C06AAF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08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B040C8-62D2-4EA7-B200-D3B8C06AAF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312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12</a:t>
            </a:fld>
            <a:endParaRPr lang="en-US"/>
          </a:p>
        </p:txBody>
      </p:sp>
    </p:spTree>
    <p:extLst>
      <p:ext uri="{BB962C8B-B14F-4D97-AF65-F5344CB8AC3E}">
        <p14:creationId xmlns:p14="http://schemas.microsoft.com/office/powerpoint/2010/main" val="416918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13</a:t>
            </a:fld>
            <a:endParaRPr lang="en-US"/>
          </a:p>
        </p:txBody>
      </p:sp>
    </p:spTree>
    <p:extLst>
      <p:ext uri="{BB962C8B-B14F-4D97-AF65-F5344CB8AC3E}">
        <p14:creationId xmlns:p14="http://schemas.microsoft.com/office/powerpoint/2010/main" val="357881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2</a:t>
            </a:fld>
            <a:endParaRPr lang="en-US"/>
          </a:p>
        </p:txBody>
      </p:sp>
    </p:spTree>
    <p:extLst>
      <p:ext uri="{BB962C8B-B14F-4D97-AF65-F5344CB8AC3E}">
        <p14:creationId xmlns:p14="http://schemas.microsoft.com/office/powerpoint/2010/main" val="301293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3</a:t>
            </a:fld>
            <a:endParaRPr lang="en-US"/>
          </a:p>
        </p:txBody>
      </p:sp>
    </p:spTree>
    <p:extLst>
      <p:ext uri="{BB962C8B-B14F-4D97-AF65-F5344CB8AC3E}">
        <p14:creationId xmlns:p14="http://schemas.microsoft.com/office/powerpoint/2010/main" val="342592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4</a:t>
            </a:fld>
            <a:endParaRPr lang="en-US"/>
          </a:p>
        </p:txBody>
      </p:sp>
    </p:spTree>
    <p:extLst>
      <p:ext uri="{BB962C8B-B14F-4D97-AF65-F5344CB8AC3E}">
        <p14:creationId xmlns:p14="http://schemas.microsoft.com/office/powerpoint/2010/main" val="409441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5</a:t>
            </a:fld>
            <a:endParaRPr lang="en-US"/>
          </a:p>
        </p:txBody>
      </p:sp>
    </p:spTree>
    <p:extLst>
      <p:ext uri="{BB962C8B-B14F-4D97-AF65-F5344CB8AC3E}">
        <p14:creationId xmlns:p14="http://schemas.microsoft.com/office/powerpoint/2010/main" val="3205446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fld id="{7EB040C8-62D2-4EA7-B200-D3B8C06AAFD8}" type="slidenum">
              <a:rPr lang="en-US" smtClean="0"/>
              <a:t>6</a:t>
            </a:fld>
            <a:endParaRPr lang="en-US"/>
          </a:p>
        </p:txBody>
      </p:sp>
    </p:spTree>
    <p:extLst>
      <p:ext uri="{BB962C8B-B14F-4D97-AF65-F5344CB8AC3E}">
        <p14:creationId xmlns:p14="http://schemas.microsoft.com/office/powerpoint/2010/main" val="287364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7</a:t>
            </a:fld>
            <a:endParaRPr lang="en-US"/>
          </a:p>
        </p:txBody>
      </p:sp>
    </p:spTree>
    <p:extLst>
      <p:ext uri="{BB962C8B-B14F-4D97-AF65-F5344CB8AC3E}">
        <p14:creationId xmlns:p14="http://schemas.microsoft.com/office/powerpoint/2010/main" val="1410180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B040C8-62D2-4EA7-B200-D3B8C06AAF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50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9</a:t>
            </a:fld>
            <a:endParaRPr lang="en-US"/>
          </a:p>
        </p:txBody>
      </p:sp>
    </p:spTree>
    <p:extLst>
      <p:ext uri="{BB962C8B-B14F-4D97-AF65-F5344CB8AC3E}">
        <p14:creationId xmlns:p14="http://schemas.microsoft.com/office/powerpoint/2010/main" val="1648851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24E39389-D342-42C9-A280-8ADE336DA885}" type="datetime1">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5ED82-9221-4209-9FC6-897FECC94D85}" type="datetime1">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95C5F-8991-4788-8021-97F7E97CAA77}" type="datetime1">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0732C-99B6-468D-8E86-54127C661C29}" type="datetime1">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6096AA6-1553-455E-A701-5DB89675312A}" type="datetime1">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A427D05-0AAA-4191-8602-39A011BE220C}" type="datetime1">
              <a:rPr lang="en-US" smtClean="0"/>
              <a:t>8/9/2023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9B8012-90E5-4BF2-B13D-6DEC2EE5E086}" type="datetime1">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562E2D-C320-4C5E-98F1-D60DBA71A352}" type="datetime1">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6C99D-E4E2-4DDF-8629-131208CB18B0}" type="datetime1">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B420CF4-5FC9-46F3-B596-BE1F927BA2F1}" type="datetime1">
              <a:rPr lang="en-US" smtClean="0"/>
              <a:t>8/9/2023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F1ABFC0-89FE-4355-9E74-11DC57FEA97E}" type="datetime1">
              <a:rPr lang="en-US" smtClean="0"/>
              <a:t>8/9/2023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9B8B6D2-5532-4B59-9C5A-AB106F128946}" type="datetime1">
              <a:rPr lang="en-US" smtClean="0"/>
              <a:t>8/9/2023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A40620-8485-4E4F-A230-AB4651ED1418}"/>
              </a:ext>
            </a:extLst>
          </p:cNvPr>
          <p:cNvSpPr>
            <a:spLocks noGrp="1"/>
          </p:cNvSpPr>
          <p:nvPr>
            <p:ph type="title"/>
          </p:nvPr>
        </p:nvSpPr>
        <p:spPr>
          <a:xfrm>
            <a:off x="643467" y="2681103"/>
            <a:ext cx="3363974" cy="1495794"/>
          </a:xfrm>
          <a:noFill/>
          <a:ln>
            <a:solidFill>
              <a:schemeClr val="bg1"/>
            </a:solidFill>
          </a:ln>
        </p:spPr>
        <p:txBody>
          <a:bodyPr wrap="square">
            <a:normAutofit fontScale="90000"/>
          </a:bodyPr>
          <a:lstStyle/>
          <a:p>
            <a:r>
              <a:rPr lang="en-US" dirty="0">
                <a:solidFill>
                  <a:schemeClr val="bg1"/>
                </a:solidFill>
              </a:rPr>
              <a:t>Homework from last week</a:t>
            </a:r>
          </a:p>
        </p:txBody>
      </p:sp>
      <p:sp>
        <p:nvSpPr>
          <p:cNvPr id="10" name="TextBox 9">
            <a:extLst>
              <a:ext uri="{FF2B5EF4-FFF2-40B4-BE49-F238E27FC236}">
                <a16:creationId xmlns:a16="http://schemas.microsoft.com/office/drawing/2014/main" id="{8E21079F-C211-BD38-C26B-48CAC084B0FF}"/>
              </a:ext>
            </a:extLst>
          </p:cNvPr>
          <p:cNvSpPr txBox="1"/>
          <p:nvPr/>
        </p:nvSpPr>
        <p:spPr>
          <a:xfrm>
            <a:off x="5001522" y="2081205"/>
            <a:ext cx="6843251"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What is the one thing and how do I find it?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Certainly, it begins with finer influences. Let us ask ourselves:  What are the influences we are placing ourselves under?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This week, be mindful of them, intentionally choose.</a:t>
            </a:r>
            <a:endParaRPr lang="en-US" sz="2800" i="1" dirty="0"/>
          </a:p>
        </p:txBody>
      </p:sp>
    </p:spTree>
    <p:extLst>
      <p:ext uri="{BB962C8B-B14F-4D97-AF65-F5344CB8AC3E}">
        <p14:creationId xmlns:p14="http://schemas.microsoft.com/office/powerpoint/2010/main" val="1773267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4CA40620-8485-4E4F-A230-AB4651ED1418}"/>
              </a:ext>
            </a:extLst>
          </p:cNvPr>
          <p:cNvSpPr>
            <a:spLocks noGrp="1"/>
          </p:cNvSpPr>
          <p:nvPr>
            <p:ph type="title"/>
          </p:nvPr>
        </p:nvSpPr>
        <p:spPr>
          <a:xfrm>
            <a:off x="643467" y="2681103"/>
            <a:ext cx="3363974" cy="1495794"/>
          </a:xfrm>
          <a:noFill/>
          <a:ln>
            <a:solidFill>
              <a:schemeClr val="bg1"/>
            </a:solidFill>
          </a:ln>
        </p:spPr>
        <p:txBody>
          <a:bodyPr wrap="square">
            <a:normAutofit fontScale="90000"/>
          </a:bodyPr>
          <a:lstStyle/>
          <a:p>
            <a:r>
              <a:rPr lang="en-US" dirty="0">
                <a:solidFill>
                  <a:schemeClr val="bg1"/>
                </a:solidFill>
              </a:rPr>
              <a:t>The diagram of everything living…</a:t>
            </a:r>
            <a:endParaRPr lang="en-US" baseline="30000" dirty="0">
              <a:solidFill>
                <a:schemeClr val="bg1"/>
              </a:solidFill>
            </a:endParaRPr>
          </a:p>
        </p:txBody>
      </p:sp>
      <p:pic>
        <p:nvPicPr>
          <p:cNvPr id="6" name="Picture 5">
            <a:extLst>
              <a:ext uri="{FF2B5EF4-FFF2-40B4-BE49-F238E27FC236}">
                <a16:creationId xmlns:a16="http://schemas.microsoft.com/office/drawing/2014/main" id="{28BF0B8C-F155-527E-46EF-B8FFFB2EE088}"/>
              </a:ext>
            </a:extLst>
          </p:cNvPr>
          <p:cNvPicPr>
            <a:picLocks noChangeAspect="1"/>
          </p:cNvPicPr>
          <p:nvPr/>
        </p:nvPicPr>
        <p:blipFill>
          <a:blip r:embed="rId3"/>
          <a:stretch>
            <a:fillRect/>
          </a:stretch>
        </p:blipFill>
        <p:spPr>
          <a:xfrm>
            <a:off x="5169982" y="355731"/>
            <a:ext cx="6068932" cy="6042139"/>
          </a:xfrm>
          <a:prstGeom prst="rect">
            <a:avLst/>
          </a:prstGeom>
        </p:spPr>
      </p:pic>
      <p:sp>
        <p:nvSpPr>
          <p:cNvPr id="8" name="Rectangle 7">
            <a:extLst>
              <a:ext uri="{FF2B5EF4-FFF2-40B4-BE49-F238E27FC236}">
                <a16:creationId xmlns:a16="http://schemas.microsoft.com/office/drawing/2014/main" id="{7557AD31-5EE1-D2C2-D9AF-C0C2CA835F31}"/>
              </a:ext>
            </a:extLst>
          </p:cNvPr>
          <p:cNvSpPr/>
          <p:nvPr/>
        </p:nvSpPr>
        <p:spPr>
          <a:xfrm>
            <a:off x="5199149" y="3462820"/>
            <a:ext cx="2397264" cy="30683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249833E1-A554-BAB3-D611-BD9FC73C4EFC}"/>
              </a:ext>
            </a:extLst>
          </p:cNvPr>
          <p:cNvSpPr/>
          <p:nvPr/>
        </p:nvSpPr>
        <p:spPr>
          <a:xfrm rot="10800000">
            <a:off x="7918938" y="4708115"/>
            <a:ext cx="323557" cy="211015"/>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A5D9C18-2D2F-AC46-E457-85C8C498000F}"/>
              </a:ext>
            </a:extLst>
          </p:cNvPr>
          <p:cNvSpPr txBox="1"/>
          <p:nvPr/>
        </p:nvSpPr>
        <p:spPr>
          <a:xfrm>
            <a:off x="6831280" y="3915906"/>
            <a:ext cx="741613" cy="338554"/>
          </a:xfrm>
          <a:prstGeom prst="rect">
            <a:avLst/>
          </a:prstGeom>
          <a:noFill/>
        </p:spPr>
        <p:txBody>
          <a:bodyPr wrap="none" rtlCol="0">
            <a:spAutoFit/>
          </a:bodyPr>
          <a:lstStyle/>
          <a:p>
            <a:r>
              <a:rPr lang="en-US" sz="1600" dirty="0">
                <a:solidFill>
                  <a:srgbClr val="0070C0"/>
                </a:solidFill>
              </a:rPr>
              <a:t>Unreal</a:t>
            </a:r>
          </a:p>
        </p:txBody>
      </p:sp>
      <p:sp>
        <p:nvSpPr>
          <p:cNvPr id="11" name="TextBox 10">
            <a:extLst>
              <a:ext uri="{FF2B5EF4-FFF2-40B4-BE49-F238E27FC236}">
                <a16:creationId xmlns:a16="http://schemas.microsoft.com/office/drawing/2014/main" id="{1A1CCBE9-BEA8-FFC4-2C3E-2D9D34A2344B}"/>
              </a:ext>
            </a:extLst>
          </p:cNvPr>
          <p:cNvSpPr txBox="1"/>
          <p:nvPr/>
        </p:nvSpPr>
        <p:spPr>
          <a:xfrm>
            <a:off x="6531057" y="3124266"/>
            <a:ext cx="1065356" cy="338554"/>
          </a:xfrm>
          <a:prstGeom prst="rect">
            <a:avLst/>
          </a:prstGeom>
          <a:noFill/>
        </p:spPr>
        <p:txBody>
          <a:bodyPr wrap="none" rtlCol="0">
            <a:spAutoFit/>
          </a:bodyPr>
          <a:lstStyle/>
          <a:p>
            <a:r>
              <a:rPr lang="en-US" sz="1600" dirty="0">
                <a:solidFill>
                  <a:srgbClr val="0070C0"/>
                </a:solidFill>
              </a:rPr>
              <a:t>Man 1, 2, 3</a:t>
            </a:r>
          </a:p>
        </p:txBody>
      </p:sp>
      <p:sp>
        <p:nvSpPr>
          <p:cNvPr id="12" name="TextBox 11">
            <a:extLst>
              <a:ext uri="{FF2B5EF4-FFF2-40B4-BE49-F238E27FC236}">
                <a16:creationId xmlns:a16="http://schemas.microsoft.com/office/drawing/2014/main" id="{8478E8B2-E918-ACAE-73BB-2BAA8EF1AD5E}"/>
              </a:ext>
            </a:extLst>
          </p:cNvPr>
          <p:cNvSpPr txBox="1"/>
          <p:nvPr/>
        </p:nvSpPr>
        <p:spPr>
          <a:xfrm>
            <a:off x="6900389" y="2068371"/>
            <a:ext cx="696024" cy="338554"/>
          </a:xfrm>
          <a:prstGeom prst="rect">
            <a:avLst/>
          </a:prstGeom>
          <a:noFill/>
        </p:spPr>
        <p:txBody>
          <a:bodyPr wrap="none" rtlCol="0">
            <a:spAutoFit/>
          </a:bodyPr>
          <a:lstStyle/>
          <a:p>
            <a:r>
              <a:rPr lang="en-US" sz="1600" dirty="0">
                <a:solidFill>
                  <a:srgbClr val="0070C0"/>
                </a:solidFill>
              </a:rPr>
              <a:t>Man 4</a:t>
            </a:r>
          </a:p>
        </p:txBody>
      </p:sp>
      <p:sp>
        <p:nvSpPr>
          <p:cNvPr id="15" name="Oval 14">
            <a:extLst>
              <a:ext uri="{FF2B5EF4-FFF2-40B4-BE49-F238E27FC236}">
                <a16:creationId xmlns:a16="http://schemas.microsoft.com/office/drawing/2014/main" id="{896A9ADF-253E-92FD-EF42-0F00594362B6}"/>
              </a:ext>
            </a:extLst>
          </p:cNvPr>
          <p:cNvSpPr/>
          <p:nvPr/>
        </p:nvSpPr>
        <p:spPr>
          <a:xfrm>
            <a:off x="7678061" y="3932321"/>
            <a:ext cx="323558" cy="33855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1A4E215-1624-E4A6-6266-37ADD6DD09EB}"/>
              </a:ext>
            </a:extLst>
          </p:cNvPr>
          <p:cNvSpPr/>
          <p:nvPr/>
        </p:nvSpPr>
        <p:spPr>
          <a:xfrm>
            <a:off x="7672358" y="3110701"/>
            <a:ext cx="323558" cy="338554"/>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61CE2D-38D8-4039-24AB-BAB492CAE1B5}"/>
              </a:ext>
            </a:extLst>
          </p:cNvPr>
          <p:cNvSpPr/>
          <p:nvPr/>
        </p:nvSpPr>
        <p:spPr>
          <a:xfrm>
            <a:off x="7690093" y="2308369"/>
            <a:ext cx="323558" cy="338554"/>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66F5481-2BAB-7D9B-B81A-E124744DBFCC}"/>
              </a:ext>
            </a:extLst>
          </p:cNvPr>
          <p:cNvSpPr/>
          <p:nvPr/>
        </p:nvSpPr>
        <p:spPr>
          <a:xfrm>
            <a:off x="8512861" y="2331792"/>
            <a:ext cx="323558" cy="338554"/>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2E70FEC-1449-F90E-30DB-5AE3420E745D}"/>
              </a:ext>
            </a:extLst>
          </p:cNvPr>
          <p:cNvSpPr/>
          <p:nvPr/>
        </p:nvSpPr>
        <p:spPr>
          <a:xfrm>
            <a:off x="9370078" y="2311872"/>
            <a:ext cx="323558" cy="338554"/>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15990D4-154D-1372-D768-56DAC08CE81E}"/>
              </a:ext>
            </a:extLst>
          </p:cNvPr>
          <p:cNvSpPr/>
          <p:nvPr/>
        </p:nvSpPr>
        <p:spPr>
          <a:xfrm>
            <a:off x="7236369" y="2849947"/>
            <a:ext cx="348012"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0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E3EBE23-5222-7F7A-8390-E9E3F6F5EFC4}"/>
              </a:ext>
            </a:extLst>
          </p:cNvPr>
          <p:cNvSpPr/>
          <p:nvPr/>
        </p:nvSpPr>
        <p:spPr>
          <a:xfrm>
            <a:off x="0" y="0"/>
            <a:ext cx="12192000" cy="6858000"/>
          </a:xfrm>
          <a:prstGeom prst="rect">
            <a:avLst/>
          </a:prstGeom>
          <a:solidFill>
            <a:schemeClr val="accent5">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AB5DBD15-2FC4-2FE2-5567-816E60A2155D}"/>
              </a:ext>
            </a:extLst>
          </p:cNvPr>
          <p:cNvGrpSpPr/>
          <p:nvPr/>
        </p:nvGrpSpPr>
        <p:grpSpPr>
          <a:xfrm>
            <a:off x="8918691" y="800885"/>
            <a:ext cx="2611743" cy="4805745"/>
            <a:chOff x="8918691" y="800885"/>
            <a:chExt cx="2611743" cy="4805745"/>
          </a:xfrm>
        </p:grpSpPr>
        <p:pic>
          <p:nvPicPr>
            <p:cNvPr id="36" name="Picture 35">
              <a:extLst>
                <a:ext uri="{FF2B5EF4-FFF2-40B4-BE49-F238E27FC236}">
                  <a16:creationId xmlns:a16="http://schemas.microsoft.com/office/drawing/2014/main" id="{283B9AC8-CB02-71C9-E6A1-062371809204}"/>
                </a:ext>
              </a:extLst>
            </p:cNvPr>
            <p:cNvPicPr>
              <a:picLocks noChangeAspect="1"/>
            </p:cNvPicPr>
            <p:nvPr/>
          </p:nvPicPr>
          <p:blipFill>
            <a:blip r:embed="rId3"/>
            <a:stretch>
              <a:fillRect/>
            </a:stretch>
          </p:blipFill>
          <p:spPr>
            <a:xfrm>
              <a:off x="9421405" y="800885"/>
              <a:ext cx="336175" cy="4805745"/>
            </a:xfrm>
            <a:prstGeom prst="rect">
              <a:avLst/>
            </a:prstGeom>
          </p:spPr>
        </p:pic>
        <p:sp>
          <p:nvSpPr>
            <p:cNvPr id="37" name="Text Placeholder 3">
              <a:extLst>
                <a:ext uri="{FF2B5EF4-FFF2-40B4-BE49-F238E27FC236}">
                  <a16:creationId xmlns:a16="http://schemas.microsoft.com/office/drawing/2014/main" id="{CB893C53-FBB2-BFFC-43A2-A6F7BC5BFEEE}"/>
                </a:ext>
              </a:extLst>
            </p:cNvPr>
            <p:cNvSpPr txBox="1">
              <a:spLocks/>
            </p:cNvSpPr>
            <p:nvPr/>
          </p:nvSpPr>
          <p:spPr>
            <a:xfrm>
              <a:off x="9935549" y="3304027"/>
              <a:ext cx="1594885" cy="34967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571500"/>
              <a:r>
                <a:rPr lang="en-US" sz="1800" dirty="0">
                  <a:solidFill>
                    <a:srgbClr val="0070C0"/>
                  </a:solidFill>
                  <a:latin typeface="Arial Nova Light" panose="020B0304020202020204" pitchFamily="34" charset="0"/>
                </a:rPr>
                <a:t>Man 4</a:t>
              </a:r>
            </a:p>
          </p:txBody>
        </p:sp>
        <p:sp>
          <p:nvSpPr>
            <p:cNvPr id="38" name="Rectangle 37">
              <a:extLst>
                <a:ext uri="{FF2B5EF4-FFF2-40B4-BE49-F238E27FC236}">
                  <a16:creationId xmlns:a16="http://schemas.microsoft.com/office/drawing/2014/main" id="{066E8CE2-A484-11DF-A5B1-8DFF8A078D93}"/>
                </a:ext>
              </a:extLst>
            </p:cNvPr>
            <p:cNvSpPr/>
            <p:nvPr/>
          </p:nvSpPr>
          <p:spPr>
            <a:xfrm>
              <a:off x="9421405" y="1284647"/>
              <a:ext cx="336175" cy="876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D45E93-40B5-45D0-DF97-8A2EC6C0E2D2}"/>
                </a:ext>
              </a:extLst>
            </p:cNvPr>
            <p:cNvSpPr/>
            <p:nvPr/>
          </p:nvSpPr>
          <p:spPr>
            <a:xfrm>
              <a:off x="9421404" y="3841178"/>
              <a:ext cx="336175" cy="876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a:extLst>
                <a:ext uri="{FF2B5EF4-FFF2-40B4-BE49-F238E27FC236}">
                  <a16:creationId xmlns:a16="http://schemas.microsoft.com/office/drawing/2014/main" id="{297DA133-8186-2B59-5D27-27ECE158BDBF}"/>
                </a:ext>
              </a:extLst>
            </p:cNvPr>
            <p:cNvSpPr txBox="1">
              <a:spLocks/>
            </p:cNvSpPr>
            <p:nvPr/>
          </p:nvSpPr>
          <p:spPr>
            <a:xfrm>
              <a:off x="8948702" y="4653547"/>
              <a:ext cx="472702" cy="34967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400" dirty="0"/>
                <a:t>96</a:t>
              </a:r>
              <a:endParaRPr lang="en-US" dirty="0"/>
            </a:p>
          </p:txBody>
        </p:sp>
        <p:sp>
          <p:nvSpPr>
            <p:cNvPr id="41" name="Text Placeholder 3">
              <a:extLst>
                <a:ext uri="{FF2B5EF4-FFF2-40B4-BE49-F238E27FC236}">
                  <a16:creationId xmlns:a16="http://schemas.microsoft.com/office/drawing/2014/main" id="{68C06F5B-21E8-758F-2B56-615548F9BECE}"/>
                </a:ext>
              </a:extLst>
            </p:cNvPr>
            <p:cNvSpPr txBox="1">
              <a:spLocks/>
            </p:cNvSpPr>
            <p:nvPr/>
          </p:nvSpPr>
          <p:spPr>
            <a:xfrm>
              <a:off x="8941500" y="4110115"/>
              <a:ext cx="457096" cy="34967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400" dirty="0"/>
                <a:t>48</a:t>
              </a:r>
              <a:endParaRPr lang="en-US" dirty="0"/>
            </a:p>
          </p:txBody>
        </p:sp>
        <p:sp>
          <p:nvSpPr>
            <p:cNvPr id="42" name="Text Placeholder 3">
              <a:extLst>
                <a:ext uri="{FF2B5EF4-FFF2-40B4-BE49-F238E27FC236}">
                  <a16:creationId xmlns:a16="http://schemas.microsoft.com/office/drawing/2014/main" id="{F6925114-9B05-553B-4AA9-9C27A5433B54}"/>
                </a:ext>
              </a:extLst>
            </p:cNvPr>
            <p:cNvSpPr txBox="1">
              <a:spLocks/>
            </p:cNvSpPr>
            <p:nvPr/>
          </p:nvSpPr>
          <p:spPr>
            <a:xfrm>
              <a:off x="8918691" y="3305447"/>
              <a:ext cx="457096" cy="34967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400" dirty="0"/>
                <a:t>24</a:t>
              </a:r>
              <a:endParaRPr lang="en-US" dirty="0"/>
            </a:p>
          </p:txBody>
        </p:sp>
        <p:sp>
          <p:nvSpPr>
            <p:cNvPr id="43" name="Text Placeholder 3">
              <a:extLst>
                <a:ext uri="{FF2B5EF4-FFF2-40B4-BE49-F238E27FC236}">
                  <a16:creationId xmlns:a16="http://schemas.microsoft.com/office/drawing/2014/main" id="{05533E04-E43E-1B61-0791-60DB9915C9E3}"/>
                </a:ext>
              </a:extLst>
            </p:cNvPr>
            <p:cNvSpPr txBox="1">
              <a:spLocks/>
            </p:cNvSpPr>
            <p:nvPr/>
          </p:nvSpPr>
          <p:spPr>
            <a:xfrm>
              <a:off x="8927363" y="2678998"/>
              <a:ext cx="457096" cy="34967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400" dirty="0"/>
                <a:t>12</a:t>
              </a:r>
              <a:endParaRPr lang="en-US" dirty="0"/>
            </a:p>
          </p:txBody>
        </p:sp>
        <p:sp>
          <p:nvSpPr>
            <p:cNvPr id="44" name="Text Placeholder 3">
              <a:extLst>
                <a:ext uri="{FF2B5EF4-FFF2-40B4-BE49-F238E27FC236}">
                  <a16:creationId xmlns:a16="http://schemas.microsoft.com/office/drawing/2014/main" id="{FD489EA6-066E-48A1-DF5E-55A6772B5363}"/>
                </a:ext>
              </a:extLst>
            </p:cNvPr>
            <p:cNvSpPr txBox="1">
              <a:spLocks/>
            </p:cNvSpPr>
            <p:nvPr/>
          </p:nvSpPr>
          <p:spPr>
            <a:xfrm>
              <a:off x="8937319" y="2135566"/>
              <a:ext cx="457096" cy="34967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400" dirty="0"/>
                <a:t>6</a:t>
              </a:r>
              <a:endParaRPr lang="en-US" dirty="0"/>
            </a:p>
          </p:txBody>
        </p:sp>
        <p:sp>
          <p:nvSpPr>
            <p:cNvPr id="45" name="Text Placeholder 3">
              <a:extLst>
                <a:ext uri="{FF2B5EF4-FFF2-40B4-BE49-F238E27FC236}">
                  <a16:creationId xmlns:a16="http://schemas.microsoft.com/office/drawing/2014/main" id="{B81EC3A1-3EA7-BDD9-78B9-B59D55D1A146}"/>
                </a:ext>
              </a:extLst>
            </p:cNvPr>
            <p:cNvSpPr txBox="1">
              <a:spLocks/>
            </p:cNvSpPr>
            <p:nvPr/>
          </p:nvSpPr>
          <p:spPr>
            <a:xfrm>
              <a:off x="8934600" y="1544916"/>
              <a:ext cx="457096" cy="34967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400" dirty="0"/>
                <a:t>3</a:t>
              </a:r>
              <a:endParaRPr lang="en-US" dirty="0"/>
            </a:p>
          </p:txBody>
        </p:sp>
        <p:sp>
          <p:nvSpPr>
            <p:cNvPr id="46" name="Text Placeholder 3">
              <a:extLst>
                <a:ext uri="{FF2B5EF4-FFF2-40B4-BE49-F238E27FC236}">
                  <a16:creationId xmlns:a16="http://schemas.microsoft.com/office/drawing/2014/main" id="{E2188081-C9A1-BD57-A73B-F1DB67D83BB5}"/>
                </a:ext>
              </a:extLst>
            </p:cNvPr>
            <p:cNvSpPr txBox="1">
              <a:spLocks/>
            </p:cNvSpPr>
            <p:nvPr/>
          </p:nvSpPr>
          <p:spPr>
            <a:xfrm>
              <a:off x="9935549" y="2702292"/>
              <a:ext cx="1594885" cy="34967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571500"/>
              <a:r>
                <a:rPr lang="en-US" sz="1800" dirty="0">
                  <a:solidFill>
                    <a:srgbClr val="0070C0"/>
                  </a:solidFill>
                  <a:latin typeface="Arial Nova Light" panose="020B0304020202020204" pitchFamily="34" charset="0"/>
                </a:rPr>
                <a:t>Angels</a:t>
              </a:r>
            </a:p>
          </p:txBody>
        </p:sp>
        <p:sp>
          <p:nvSpPr>
            <p:cNvPr id="47" name="Text Placeholder 3">
              <a:extLst>
                <a:ext uri="{FF2B5EF4-FFF2-40B4-BE49-F238E27FC236}">
                  <a16:creationId xmlns:a16="http://schemas.microsoft.com/office/drawing/2014/main" id="{60720372-52B6-C163-B64D-33BF5DE8EB50}"/>
                </a:ext>
              </a:extLst>
            </p:cNvPr>
            <p:cNvSpPr txBox="1">
              <a:spLocks/>
            </p:cNvSpPr>
            <p:nvPr/>
          </p:nvSpPr>
          <p:spPr>
            <a:xfrm>
              <a:off x="9935549" y="2145990"/>
              <a:ext cx="1594885" cy="34967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571500"/>
              <a:r>
                <a:rPr lang="en-US" sz="1800" dirty="0">
                  <a:solidFill>
                    <a:srgbClr val="0070C0"/>
                  </a:solidFill>
                  <a:latin typeface="Arial Nova Light" panose="020B0304020202020204" pitchFamily="34" charset="0"/>
                </a:rPr>
                <a:t>Archangels</a:t>
              </a:r>
            </a:p>
          </p:txBody>
        </p:sp>
        <p:sp>
          <p:nvSpPr>
            <p:cNvPr id="48" name="Text Placeholder 3">
              <a:extLst>
                <a:ext uri="{FF2B5EF4-FFF2-40B4-BE49-F238E27FC236}">
                  <a16:creationId xmlns:a16="http://schemas.microsoft.com/office/drawing/2014/main" id="{4C5FE480-44C7-2B01-926D-5642B6BEDAD4}"/>
                </a:ext>
              </a:extLst>
            </p:cNvPr>
            <p:cNvSpPr txBox="1">
              <a:spLocks/>
            </p:cNvSpPr>
            <p:nvPr/>
          </p:nvSpPr>
          <p:spPr>
            <a:xfrm>
              <a:off x="9935549" y="4072429"/>
              <a:ext cx="1594885" cy="34967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571500"/>
              <a:r>
                <a:rPr lang="en-US" sz="1800" dirty="0">
                  <a:solidFill>
                    <a:srgbClr val="0070C0"/>
                  </a:solidFill>
                  <a:latin typeface="Arial Nova Light" panose="020B0304020202020204" pitchFamily="34" charset="0"/>
                </a:rPr>
                <a:t>Man 1,2,3</a:t>
              </a:r>
            </a:p>
          </p:txBody>
        </p:sp>
        <p:sp>
          <p:nvSpPr>
            <p:cNvPr id="49" name="Text Placeholder 3">
              <a:extLst>
                <a:ext uri="{FF2B5EF4-FFF2-40B4-BE49-F238E27FC236}">
                  <a16:creationId xmlns:a16="http://schemas.microsoft.com/office/drawing/2014/main" id="{3AAF3FBA-7984-A2BB-9040-45684532E8EC}"/>
                </a:ext>
              </a:extLst>
            </p:cNvPr>
            <p:cNvSpPr txBox="1">
              <a:spLocks/>
            </p:cNvSpPr>
            <p:nvPr/>
          </p:nvSpPr>
          <p:spPr>
            <a:xfrm>
              <a:off x="9935549" y="4645349"/>
              <a:ext cx="1594885" cy="34967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571500"/>
              <a:r>
                <a:rPr lang="en-US" sz="1800" dirty="0">
                  <a:solidFill>
                    <a:srgbClr val="0070C0"/>
                  </a:solidFill>
                  <a:latin typeface="Arial Nova Light" panose="020B0304020202020204" pitchFamily="34" charset="0"/>
                </a:rPr>
                <a:t>Unreal</a:t>
              </a:r>
            </a:p>
          </p:txBody>
        </p:sp>
      </p:grpSp>
      <p:sp>
        <p:nvSpPr>
          <p:cNvPr id="50" name="Text Placeholder 3">
            <a:extLst>
              <a:ext uri="{FF2B5EF4-FFF2-40B4-BE49-F238E27FC236}">
                <a16:creationId xmlns:a16="http://schemas.microsoft.com/office/drawing/2014/main" id="{EA10AD15-ACE8-0BC5-DD4D-FE114AC00D07}"/>
              </a:ext>
            </a:extLst>
          </p:cNvPr>
          <p:cNvSpPr txBox="1">
            <a:spLocks/>
          </p:cNvSpPr>
          <p:nvPr/>
        </p:nvSpPr>
        <p:spPr>
          <a:xfrm rot="16200000">
            <a:off x="7153541" y="4163947"/>
            <a:ext cx="1594885" cy="36107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defTabSz="571500"/>
            <a:r>
              <a:rPr lang="en-US" sz="2400" dirty="0">
                <a:solidFill>
                  <a:srgbClr val="0070C0"/>
                </a:solidFill>
              </a:rPr>
              <a:t>Material</a:t>
            </a:r>
          </a:p>
        </p:txBody>
      </p:sp>
      <p:sp>
        <p:nvSpPr>
          <p:cNvPr id="51" name="Text Placeholder 3">
            <a:extLst>
              <a:ext uri="{FF2B5EF4-FFF2-40B4-BE49-F238E27FC236}">
                <a16:creationId xmlns:a16="http://schemas.microsoft.com/office/drawing/2014/main" id="{EAE5961A-B916-803E-A9F1-CD40AE5677F0}"/>
              </a:ext>
            </a:extLst>
          </p:cNvPr>
          <p:cNvSpPr txBox="1">
            <a:spLocks/>
          </p:cNvSpPr>
          <p:nvPr/>
        </p:nvSpPr>
        <p:spPr>
          <a:xfrm rot="16200000">
            <a:off x="7174748" y="2374066"/>
            <a:ext cx="1594885" cy="36107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defTabSz="571500"/>
            <a:r>
              <a:rPr lang="en-US" sz="2400" dirty="0">
                <a:solidFill>
                  <a:srgbClr val="0070C0"/>
                </a:solidFill>
              </a:rPr>
              <a:t>Spiritual</a:t>
            </a:r>
          </a:p>
        </p:txBody>
      </p:sp>
      <p:pic>
        <p:nvPicPr>
          <p:cNvPr id="56" name="Picture 55">
            <a:extLst>
              <a:ext uri="{FF2B5EF4-FFF2-40B4-BE49-F238E27FC236}">
                <a16:creationId xmlns:a16="http://schemas.microsoft.com/office/drawing/2014/main" id="{01279499-D19F-33CC-E982-B1702EF6478A}"/>
              </a:ext>
            </a:extLst>
          </p:cNvPr>
          <p:cNvPicPr>
            <a:picLocks noChangeAspect="1"/>
          </p:cNvPicPr>
          <p:nvPr/>
        </p:nvPicPr>
        <p:blipFill>
          <a:blip r:embed="rId4">
            <a:alphaModFix amt="70000"/>
          </a:blip>
          <a:stretch>
            <a:fillRect/>
          </a:stretch>
        </p:blipFill>
        <p:spPr>
          <a:xfrm>
            <a:off x="972818" y="901154"/>
            <a:ext cx="4754070" cy="4805746"/>
          </a:xfrm>
          <a:prstGeom prst="rect">
            <a:avLst/>
          </a:prstGeom>
        </p:spPr>
      </p:pic>
      <p:sp>
        <p:nvSpPr>
          <p:cNvPr id="52" name="Text Placeholder 3">
            <a:extLst>
              <a:ext uri="{FF2B5EF4-FFF2-40B4-BE49-F238E27FC236}">
                <a16:creationId xmlns:a16="http://schemas.microsoft.com/office/drawing/2014/main" id="{839D3F5A-74CA-B2D8-9172-9999D0400A22}"/>
              </a:ext>
            </a:extLst>
          </p:cNvPr>
          <p:cNvSpPr txBox="1">
            <a:spLocks/>
          </p:cNvSpPr>
          <p:nvPr/>
        </p:nvSpPr>
        <p:spPr>
          <a:xfrm>
            <a:off x="7170573" y="3265789"/>
            <a:ext cx="1603234" cy="36107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defTabSz="571500"/>
            <a:r>
              <a:rPr lang="en-US" sz="2400" dirty="0">
                <a:solidFill>
                  <a:srgbClr val="0070C0"/>
                </a:solidFill>
              </a:rPr>
              <a:t>Transformer</a:t>
            </a:r>
          </a:p>
        </p:txBody>
      </p:sp>
      <p:sp>
        <p:nvSpPr>
          <p:cNvPr id="53" name="Arrow: Right 52">
            <a:extLst>
              <a:ext uri="{FF2B5EF4-FFF2-40B4-BE49-F238E27FC236}">
                <a16:creationId xmlns:a16="http://schemas.microsoft.com/office/drawing/2014/main" id="{DAD83B7F-5525-863B-DF14-447E9E7309F8}"/>
              </a:ext>
            </a:extLst>
          </p:cNvPr>
          <p:cNvSpPr/>
          <p:nvPr/>
        </p:nvSpPr>
        <p:spPr>
          <a:xfrm>
            <a:off x="5820568" y="3155806"/>
            <a:ext cx="1184707" cy="68537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A5D9C18-2D2F-AC46-E457-85C8C498000F}"/>
              </a:ext>
            </a:extLst>
          </p:cNvPr>
          <p:cNvSpPr txBox="1"/>
          <p:nvPr/>
        </p:nvSpPr>
        <p:spPr>
          <a:xfrm>
            <a:off x="1073792" y="4538287"/>
            <a:ext cx="741613" cy="338554"/>
          </a:xfrm>
          <a:prstGeom prst="rect">
            <a:avLst/>
          </a:prstGeom>
          <a:noFill/>
        </p:spPr>
        <p:txBody>
          <a:bodyPr wrap="none" rtlCol="0">
            <a:spAutoFit/>
          </a:bodyPr>
          <a:lstStyle/>
          <a:p>
            <a:r>
              <a:rPr lang="en-US" sz="1600" dirty="0">
                <a:solidFill>
                  <a:srgbClr val="0070C0"/>
                </a:solidFill>
              </a:rPr>
              <a:t>Unreal</a:t>
            </a:r>
          </a:p>
        </p:txBody>
      </p:sp>
      <p:sp>
        <p:nvSpPr>
          <p:cNvPr id="11" name="TextBox 10">
            <a:extLst>
              <a:ext uri="{FF2B5EF4-FFF2-40B4-BE49-F238E27FC236}">
                <a16:creationId xmlns:a16="http://schemas.microsoft.com/office/drawing/2014/main" id="{1A1CCBE9-BEA8-FFC4-2C3E-2D9D34A2344B}"/>
              </a:ext>
            </a:extLst>
          </p:cNvPr>
          <p:cNvSpPr txBox="1"/>
          <p:nvPr/>
        </p:nvSpPr>
        <p:spPr>
          <a:xfrm>
            <a:off x="866333" y="3746647"/>
            <a:ext cx="1065356" cy="338554"/>
          </a:xfrm>
          <a:prstGeom prst="rect">
            <a:avLst/>
          </a:prstGeom>
          <a:noFill/>
        </p:spPr>
        <p:txBody>
          <a:bodyPr wrap="none" rtlCol="0">
            <a:spAutoFit/>
          </a:bodyPr>
          <a:lstStyle/>
          <a:p>
            <a:r>
              <a:rPr lang="en-US" sz="1600" dirty="0">
                <a:solidFill>
                  <a:srgbClr val="0070C0"/>
                </a:solidFill>
              </a:rPr>
              <a:t>Man 1, 2, 3</a:t>
            </a:r>
          </a:p>
        </p:txBody>
      </p:sp>
      <p:sp>
        <p:nvSpPr>
          <p:cNvPr id="12" name="TextBox 11">
            <a:extLst>
              <a:ext uri="{FF2B5EF4-FFF2-40B4-BE49-F238E27FC236}">
                <a16:creationId xmlns:a16="http://schemas.microsoft.com/office/drawing/2014/main" id="{8478E8B2-E918-ACAE-73BB-2BAA8EF1AD5E}"/>
              </a:ext>
            </a:extLst>
          </p:cNvPr>
          <p:cNvSpPr txBox="1"/>
          <p:nvPr/>
        </p:nvSpPr>
        <p:spPr>
          <a:xfrm>
            <a:off x="1142901" y="2690752"/>
            <a:ext cx="696024" cy="338554"/>
          </a:xfrm>
          <a:prstGeom prst="rect">
            <a:avLst/>
          </a:prstGeom>
          <a:noFill/>
        </p:spPr>
        <p:txBody>
          <a:bodyPr wrap="none" rtlCol="0">
            <a:spAutoFit/>
          </a:bodyPr>
          <a:lstStyle/>
          <a:p>
            <a:r>
              <a:rPr lang="en-US" sz="1600" dirty="0">
                <a:solidFill>
                  <a:srgbClr val="0070C0"/>
                </a:solidFill>
              </a:rPr>
              <a:t>Man 4</a:t>
            </a:r>
          </a:p>
        </p:txBody>
      </p:sp>
      <p:sp>
        <p:nvSpPr>
          <p:cNvPr id="15" name="Oval 14">
            <a:extLst>
              <a:ext uri="{FF2B5EF4-FFF2-40B4-BE49-F238E27FC236}">
                <a16:creationId xmlns:a16="http://schemas.microsoft.com/office/drawing/2014/main" id="{896A9ADF-253E-92FD-EF42-0F00594362B6}"/>
              </a:ext>
            </a:extLst>
          </p:cNvPr>
          <p:cNvSpPr/>
          <p:nvPr/>
        </p:nvSpPr>
        <p:spPr>
          <a:xfrm>
            <a:off x="1920573" y="4554702"/>
            <a:ext cx="323558" cy="33855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1A4E215-1624-E4A6-6266-37ADD6DD09EB}"/>
              </a:ext>
            </a:extLst>
          </p:cNvPr>
          <p:cNvSpPr/>
          <p:nvPr/>
        </p:nvSpPr>
        <p:spPr>
          <a:xfrm>
            <a:off x="1914870" y="3733082"/>
            <a:ext cx="323558" cy="338554"/>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61CE2D-38D8-4039-24AB-BAB492CAE1B5}"/>
              </a:ext>
            </a:extLst>
          </p:cNvPr>
          <p:cNvSpPr/>
          <p:nvPr/>
        </p:nvSpPr>
        <p:spPr>
          <a:xfrm>
            <a:off x="1932605" y="2957254"/>
            <a:ext cx="323558" cy="338554"/>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66F5481-2BAB-7D9B-B81A-E124744DBFCC}"/>
              </a:ext>
            </a:extLst>
          </p:cNvPr>
          <p:cNvSpPr/>
          <p:nvPr/>
        </p:nvSpPr>
        <p:spPr>
          <a:xfrm>
            <a:off x="2728869" y="2954173"/>
            <a:ext cx="323558" cy="338554"/>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2E70FEC-1449-F90E-30DB-5AE3420E745D}"/>
              </a:ext>
            </a:extLst>
          </p:cNvPr>
          <p:cNvSpPr/>
          <p:nvPr/>
        </p:nvSpPr>
        <p:spPr>
          <a:xfrm>
            <a:off x="3572834" y="2960757"/>
            <a:ext cx="323558" cy="338554"/>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15990D4-154D-1372-D768-56DAC08CE81E}"/>
              </a:ext>
            </a:extLst>
          </p:cNvPr>
          <p:cNvSpPr/>
          <p:nvPr/>
        </p:nvSpPr>
        <p:spPr>
          <a:xfrm>
            <a:off x="1478881" y="3472328"/>
            <a:ext cx="348012"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itle 1">
            <a:extLst>
              <a:ext uri="{FF2B5EF4-FFF2-40B4-BE49-F238E27FC236}">
                <a16:creationId xmlns:a16="http://schemas.microsoft.com/office/drawing/2014/main" id="{26243B1F-F33C-F819-0720-423BB8FB33C1}"/>
              </a:ext>
            </a:extLst>
          </p:cNvPr>
          <p:cNvSpPr txBox="1">
            <a:spLocks/>
          </p:cNvSpPr>
          <p:nvPr/>
        </p:nvSpPr>
        <p:spPr>
          <a:xfrm>
            <a:off x="1600200" y="6090731"/>
            <a:ext cx="8991600" cy="647352"/>
          </a:xfrm>
          <a:prstGeom prst="rect">
            <a:avLst/>
          </a:prstGeom>
          <a:solidFill>
            <a:schemeClr val="bg1">
              <a:alpha val="60000"/>
            </a:schemeClr>
          </a:solidFill>
          <a:ln w="38100" cap="sq">
            <a:solidFill>
              <a:schemeClr val="tx1"/>
            </a:solidFill>
            <a:miter lim="800000"/>
          </a:ln>
        </p:spPr>
        <p:txBody>
          <a:bodyPr anchor="ct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solidFill>
                  <a:schemeClr val="tx1"/>
                </a:solidFill>
              </a:rPr>
              <a:t>Step diagram and the octave</a:t>
            </a:r>
          </a:p>
        </p:txBody>
      </p:sp>
    </p:spTree>
    <p:extLst>
      <p:ext uri="{BB962C8B-B14F-4D97-AF65-F5344CB8AC3E}">
        <p14:creationId xmlns:p14="http://schemas.microsoft.com/office/powerpoint/2010/main" val="376863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60C76BB-FA14-3BD5-AA58-92D8D34000F1}"/>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E13C9F9D-80E9-E67C-5340-9A41D5495C22}"/>
              </a:ext>
            </a:extLst>
          </p:cNvPr>
          <p:cNvPicPr>
            <a:picLocks noChangeAspect="1"/>
          </p:cNvPicPr>
          <p:nvPr/>
        </p:nvPicPr>
        <p:blipFill>
          <a:blip r:embed="rId3">
            <a:alphaModFix amt="37000"/>
          </a:blip>
          <a:stretch>
            <a:fillRect/>
          </a:stretch>
        </p:blipFill>
        <p:spPr>
          <a:xfrm>
            <a:off x="0" y="799020"/>
            <a:ext cx="12192000" cy="5618623"/>
          </a:xfrm>
          <a:prstGeom prst="rect">
            <a:avLst/>
          </a:prstGeom>
        </p:spPr>
      </p:pic>
      <p:sp>
        <p:nvSpPr>
          <p:cNvPr id="2" name="Text Placeholder 3">
            <a:extLst>
              <a:ext uri="{FF2B5EF4-FFF2-40B4-BE49-F238E27FC236}">
                <a16:creationId xmlns:a16="http://schemas.microsoft.com/office/drawing/2014/main" id="{71CCDF9C-A209-85DD-92F1-7D801F9C9AE5}"/>
              </a:ext>
            </a:extLst>
          </p:cNvPr>
          <p:cNvSpPr txBox="1">
            <a:spLocks/>
          </p:cNvSpPr>
          <p:nvPr/>
        </p:nvSpPr>
        <p:spPr>
          <a:xfrm>
            <a:off x="1170161" y="906176"/>
            <a:ext cx="3296862"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defTabSz="571500">
              <a:lnSpc>
                <a:spcPct val="100000"/>
              </a:lnSpc>
              <a:spcBef>
                <a:spcPts val="0"/>
              </a:spcBef>
            </a:pPr>
            <a:r>
              <a:rPr lang="en-US" sz="1400" dirty="0">
                <a:solidFill>
                  <a:schemeClr val="bg1">
                    <a:lumMod val="75000"/>
                  </a:schemeClr>
                </a:solidFill>
              </a:rPr>
              <a:t>Our father who art in heaven</a:t>
            </a:r>
          </a:p>
        </p:txBody>
      </p:sp>
      <p:pic>
        <p:nvPicPr>
          <p:cNvPr id="3" name="Picture 2">
            <a:extLst>
              <a:ext uri="{FF2B5EF4-FFF2-40B4-BE49-F238E27FC236}">
                <a16:creationId xmlns:a16="http://schemas.microsoft.com/office/drawing/2014/main" id="{F169ED45-B111-7771-E020-939E075FB119}"/>
              </a:ext>
            </a:extLst>
          </p:cNvPr>
          <p:cNvPicPr>
            <a:picLocks noChangeAspect="1"/>
          </p:cNvPicPr>
          <p:nvPr/>
        </p:nvPicPr>
        <p:blipFill>
          <a:blip r:embed="rId4"/>
          <a:stretch>
            <a:fillRect/>
          </a:stretch>
        </p:blipFill>
        <p:spPr>
          <a:xfrm>
            <a:off x="5555269" y="977082"/>
            <a:ext cx="336175" cy="4805745"/>
          </a:xfrm>
          <a:prstGeom prst="rect">
            <a:avLst/>
          </a:prstGeom>
        </p:spPr>
      </p:pic>
      <p:sp>
        <p:nvSpPr>
          <p:cNvPr id="4" name="Text Placeholder 3">
            <a:extLst>
              <a:ext uri="{FF2B5EF4-FFF2-40B4-BE49-F238E27FC236}">
                <a16:creationId xmlns:a16="http://schemas.microsoft.com/office/drawing/2014/main" id="{778D1EAF-D42E-3807-DCC4-FF03A5F2DFE6}"/>
              </a:ext>
            </a:extLst>
          </p:cNvPr>
          <p:cNvSpPr txBox="1">
            <a:spLocks/>
          </p:cNvSpPr>
          <p:nvPr/>
        </p:nvSpPr>
        <p:spPr>
          <a:xfrm>
            <a:off x="1844879" y="906176"/>
            <a:ext cx="2622144"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571500"/>
            <a:endParaRPr lang="en-US" dirty="0">
              <a:solidFill>
                <a:schemeClr val="bg1">
                  <a:lumMod val="75000"/>
                </a:schemeClr>
              </a:solidFill>
            </a:endParaRPr>
          </a:p>
        </p:txBody>
      </p:sp>
      <p:sp>
        <p:nvSpPr>
          <p:cNvPr id="5" name="Text Placeholder 3">
            <a:extLst>
              <a:ext uri="{FF2B5EF4-FFF2-40B4-BE49-F238E27FC236}">
                <a16:creationId xmlns:a16="http://schemas.microsoft.com/office/drawing/2014/main" id="{73B828B2-B9DA-7127-1F17-1CF6EA109152}"/>
              </a:ext>
            </a:extLst>
          </p:cNvPr>
          <p:cNvSpPr txBox="1">
            <a:spLocks/>
          </p:cNvSpPr>
          <p:nvPr/>
        </p:nvSpPr>
        <p:spPr>
          <a:xfrm>
            <a:off x="1543583" y="1760579"/>
            <a:ext cx="2923440"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r"/>
            <a:r>
              <a:rPr lang="en-US" sz="1400" dirty="0">
                <a:solidFill>
                  <a:schemeClr val="bg1">
                    <a:lumMod val="75000"/>
                  </a:schemeClr>
                </a:solidFill>
              </a:rPr>
              <a:t>Thy kingdom come</a:t>
            </a:r>
          </a:p>
          <a:p>
            <a:pPr algn="r"/>
            <a:endParaRPr lang="en-US" sz="1400" dirty="0">
              <a:solidFill>
                <a:schemeClr val="bg1">
                  <a:lumMod val="75000"/>
                </a:schemeClr>
              </a:solidFill>
            </a:endParaRPr>
          </a:p>
        </p:txBody>
      </p:sp>
      <p:sp>
        <p:nvSpPr>
          <p:cNvPr id="6" name="Text Placeholder 3">
            <a:extLst>
              <a:ext uri="{FF2B5EF4-FFF2-40B4-BE49-F238E27FC236}">
                <a16:creationId xmlns:a16="http://schemas.microsoft.com/office/drawing/2014/main" id="{9AD80251-1424-35A3-2C72-6B18E7D1A87B}"/>
              </a:ext>
            </a:extLst>
          </p:cNvPr>
          <p:cNvSpPr txBox="1">
            <a:spLocks/>
          </p:cNvSpPr>
          <p:nvPr/>
        </p:nvSpPr>
        <p:spPr>
          <a:xfrm>
            <a:off x="1537634" y="4315146"/>
            <a:ext cx="2928134"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ct val="100000"/>
              </a:lnSpc>
              <a:spcBef>
                <a:spcPts val="0"/>
              </a:spcBef>
            </a:pPr>
            <a:r>
              <a:rPr lang="en-US" sz="1400" dirty="0">
                <a:solidFill>
                  <a:schemeClr val="bg1">
                    <a:lumMod val="75000"/>
                  </a:schemeClr>
                </a:solidFill>
              </a:rPr>
              <a:t>And lead us not into temptation</a:t>
            </a:r>
            <a:endParaRPr lang="en-US" dirty="0">
              <a:solidFill>
                <a:schemeClr val="bg1">
                  <a:lumMod val="75000"/>
                </a:schemeClr>
              </a:solidFill>
            </a:endParaRPr>
          </a:p>
        </p:txBody>
      </p:sp>
      <p:sp>
        <p:nvSpPr>
          <p:cNvPr id="7" name="Text Placeholder 3">
            <a:extLst>
              <a:ext uri="{FF2B5EF4-FFF2-40B4-BE49-F238E27FC236}">
                <a16:creationId xmlns:a16="http://schemas.microsoft.com/office/drawing/2014/main" id="{B4A09ABC-9E4A-B4A2-73C0-B6165BAA251F}"/>
              </a:ext>
            </a:extLst>
          </p:cNvPr>
          <p:cNvSpPr txBox="1">
            <a:spLocks/>
          </p:cNvSpPr>
          <p:nvPr/>
        </p:nvSpPr>
        <p:spPr>
          <a:xfrm>
            <a:off x="1538888" y="4859225"/>
            <a:ext cx="2928135"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r"/>
            <a:r>
              <a:rPr lang="en-US" sz="1400" dirty="0">
                <a:solidFill>
                  <a:schemeClr val="bg1">
                    <a:lumMod val="75000"/>
                  </a:schemeClr>
                </a:solidFill>
              </a:rPr>
              <a:t>And deliver us from evil</a:t>
            </a:r>
            <a:endParaRPr lang="en-US" dirty="0">
              <a:solidFill>
                <a:schemeClr val="bg1">
                  <a:lumMod val="75000"/>
                </a:schemeClr>
              </a:solidFill>
            </a:endParaRPr>
          </a:p>
        </p:txBody>
      </p:sp>
      <p:sp>
        <p:nvSpPr>
          <p:cNvPr id="8" name="Text Placeholder 3">
            <a:extLst>
              <a:ext uri="{FF2B5EF4-FFF2-40B4-BE49-F238E27FC236}">
                <a16:creationId xmlns:a16="http://schemas.microsoft.com/office/drawing/2014/main" id="{32292D7A-3E23-2D01-2BCE-A672B7A0EDD5}"/>
              </a:ext>
            </a:extLst>
          </p:cNvPr>
          <p:cNvSpPr txBox="1">
            <a:spLocks/>
          </p:cNvSpPr>
          <p:nvPr/>
        </p:nvSpPr>
        <p:spPr>
          <a:xfrm>
            <a:off x="1198175" y="5339847"/>
            <a:ext cx="3281878" cy="503039"/>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ct val="100000"/>
              </a:lnSpc>
              <a:spcBef>
                <a:spcPts val="0"/>
              </a:spcBef>
            </a:pPr>
            <a:r>
              <a:rPr lang="en-US" sz="1400" dirty="0">
                <a:solidFill>
                  <a:schemeClr val="bg1">
                    <a:lumMod val="75000"/>
                  </a:schemeClr>
                </a:solidFill>
              </a:rPr>
              <a:t>For thine is the kingdom, the power and the glory, forever and ever</a:t>
            </a:r>
            <a:endParaRPr lang="en-US" dirty="0">
              <a:solidFill>
                <a:schemeClr val="bg1">
                  <a:lumMod val="75000"/>
                </a:schemeClr>
              </a:solidFill>
            </a:endParaRPr>
          </a:p>
        </p:txBody>
      </p:sp>
      <p:sp>
        <p:nvSpPr>
          <p:cNvPr id="9" name="Text Placeholder 3">
            <a:extLst>
              <a:ext uri="{FF2B5EF4-FFF2-40B4-BE49-F238E27FC236}">
                <a16:creationId xmlns:a16="http://schemas.microsoft.com/office/drawing/2014/main" id="{82CC3AC5-36F5-2557-5474-59DA262EBF5B}"/>
              </a:ext>
            </a:extLst>
          </p:cNvPr>
          <p:cNvSpPr txBox="1">
            <a:spLocks/>
          </p:cNvSpPr>
          <p:nvPr/>
        </p:nvSpPr>
        <p:spPr>
          <a:xfrm>
            <a:off x="1185145" y="2356699"/>
            <a:ext cx="3281878" cy="307777"/>
          </a:xfrm>
          <a:prstGeom prst="rect">
            <a:avLst/>
          </a:prstGeom>
        </p:spPr>
        <p:txBody>
          <a:bodyPr vert="horz" wrap="square" lIns="91440" tIns="45720" rIns="91440" bIns="45720" rtlCol="0">
            <a:sp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ct val="100000"/>
              </a:lnSpc>
              <a:spcBef>
                <a:spcPts val="0"/>
              </a:spcBef>
            </a:pPr>
            <a:r>
              <a:rPr lang="en-US" sz="1400" dirty="0">
                <a:solidFill>
                  <a:schemeClr val="bg1">
                    <a:lumMod val="75000"/>
                  </a:schemeClr>
                </a:solidFill>
              </a:rPr>
              <a:t>Thy will be done on earth as it is in heaven</a:t>
            </a:r>
            <a:endParaRPr lang="en-US" dirty="0">
              <a:solidFill>
                <a:schemeClr val="bg1">
                  <a:lumMod val="75000"/>
                </a:schemeClr>
              </a:solidFill>
            </a:endParaRPr>
          </a:p>
        </p:txBody>
      </p:sp>
      <p:sp>
        <p:nvSpPr>
          <p:cNvPr id="10" name="Text Placeholder 3">
            <a:extLst>
              <a:ext uri="{FF2B5EF4-FFF2-40B4-BE49-F238E27FC236}">
                <a16:creationId xmlns:a16="http://schemas.microsoft.com/office/drawing/2014/main" id="{65DC4A8B-D9B2-DC63-A300-99A7AA5A71B2}"/>
              </a:ext>
            </a:extLst>
          </p:cNvPr>
          <p:cNvSpPr txBox="1">
            <a:spLocks/>
          </p:cNvSpPr>
          <p:nvPr/>
        </p:nvSpPr>
        <p:spPr>
          <a:xfrm>
            <a:off x="1538899" y="2909674"/>
            <a:ext cx="2928124" cy="47171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75000"/>
                  </a:schemeClr>
                </a:solidFill>
                <a:effectLst/>
                <a:uLnTx/>
                <a:uFillTx/>
                <a:ea typeface="+mn-ea"/>
                <a:cs typeface="+mn-cs"/>
              </a:rPr>
              <a:t>Give us this day our daily bread</a:t>
            </a:r>
          </a:p>
          <a:p>
            <a:pPr algn="r"/>
            <a:endParaRPr lang="en-US" sz="1400" dirty="0">
              <a:solidFill>
                <a:schemeClr val="bg1">
                  <a:lumMod val="75000"/>
                </a:schemeClr>
              </a:solidFill>
            </a:endParaRPr>
          </a:p>
        </p:txBody>
      </p:sp>
      <p:sp>
        <p:nvSpPr>
          <p:cNvPr id="11" name="Text Placeholder 3">
            <a:extLst>
              <a:ext uri="{FF2B5EF4-FFF2-40B4-BE49-F238E27FC236}">
                <a16:creationId xmlns:a16="http://schemas.microsoft.com/office/drawing/2014/main" id="{DD681E40-ABB9-8614-52A9-618FE96815A5}"/>
              </a:ext>
            </a:extLst>
          </p:cNvPr>
          <p:cNvSpPr txBox="1">
            <a:spLocks/>
          </p:cNvSpPr>
          <p:nvPr/>
        </p:nvSpPr>
        <p:spPr>
          <a:xfrm>
            <a:off x="1538897" y="3489811"/>
            <a:ext cx="2928126"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r"/>
            <a:r>
              <a:rPr lang="en-US" sz="1400" dirty="0">
                <a:solidFill>
                  <a:schemeClr val="bg1">
                    <a:lumMod val="75000"/>
                  </a:schemeClr>
                </a:solidFill>
              </a:rPr>
              <a:t>And forgive us our debts</a:t>
            </a:r>
            <a:endParaRPr lang="en-US" dirty="0">
              <a:solidFill>
                <a:schemeClr val="bg1">
                  <a:lumMod val="75000"/>
                </a:schemeClr>
              </a:solidFill>
            </a:endParaRPr>
          </a:p>
        </p:txBody>
      </p:sp>
      <p:sp>
        <p:nvSpPr>
          <p:cNvPr id="14" name="Text Placeholder 3">
            <a:extLst>
              <a:ext uri="{FF2B5EF4-FFF2-40B4-BE49-F238E27FC236}">
                <a16:creationId xmlns:a16="http://schemas.microsoft.com/office/drawing/2014/main" id="{96654527-E980-A2BB-6E06-83948D135F7F}"/>
              </a:ext>
            </a:extLst>
          </p:cNvPr>
          <p:cNvSpPr txBox="1">
            <a:spLocks/>
          </p:cNvSpPr>
          <p:nvPr/>
        </p:nvSpPr>
        <p:spPr>
          <a:xfrm>
            <a:off x="1170161" y="364534"/>
            <a:ext cx="3939721" cy="464456"/>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defTabSz="571500"/>
            <a:r>
              <a:rPr lang="en-US" sz="2000" b="1" dirty="0">
                <a:solidFill>
                  <a:schemeClr val="bg1">
                    <a:lumMod val="75000"/>
                  </a:schemeClr>
                </a:solidFill>
              </a:rPr>
              <a:t>The Lord’s Prayer</a:t>
            </a:r>
          </a:p>
        </p:txBody>
      </p:sp>
      <p:sp>
        <p:nvSpPr>
          <p:cNvPr id="15" name="Text Placeholder 3">
            <a:extLst>
              <a:ext uri="{FF2B5EF4-FFF2-40B4-BE49-F238E27FC236}">
                <a16:creationId xmlns:a16="http://schemas.microsoft.com/office/drawing/2014/main" id="{E5F65A8B-E988-F01C-9DDD-CB57247A4A76}"/>
              </a:ext>
            </a:extLst>
          </p:cNvPr>
          <p:cNvSpPr txBox="1">
            <a:spLocks/>
          </p:cNvSpPr>
          <p:nvPr/>
        </p:nvSpPr>
        <p:spPr>
          <a:xfrm>
            <a:off x="6042155" y="3482353"/>
            <a:ext cx="1594885" cy="34967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defTabSz="571500"/>
            <a:r>
              <a:rPr lang="en-US" sz="2000" b="1" dirty="0">
                <a:solidFill>
                  <a:schemeClr val="bg1"/>
                </a:solidFill>
                <a:latin typeface="Arial Nova Light" panose="020B0304020202020204" pitchFamily="34" charset="0"/>
              </a:rPr>
              <a:t>Man 4</a:t>
            </a:r>
          </a:p>
        </p:txBody>
      </p:sp>
      <p:sp>
        <p:nvSpPr>
          <p:cNvPr id="17" name="Text Placeholder 3">
            <a:extLst>
              <a:ext uri="{FF2B5EF4-FFF2-40B4-BE49-F238E27FC236}">
                <a16:creationId xmlns:a16="http://schemas.microsoft.com/office/drawing/2014/main" id="{326D2067-44B3-FCDC-CC19-78759F51AEA3}"/>
              </a:ext>
            </a:extLst>
          </p:cNvPr>
          <p:cNvSpPr txBox="1">
            <a:spLocks/>
          </p:cNvSpPr>
          <p:nvPr/>
        </p:nvSpPr>
        <p:spPr>
          <a:xfrm>
            <a:off x="1538900" y="1299869"/>
            <a:ext cx="2928123"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defTabSz="571500"/>
            <a:r>
              <a:rPr lang="en-US" sz="1400" dirty="0">
                <a:solidFill>
                  <a:schemeClr val="bg1">
                    <a:lumMod val="75000"/>
                  </a:schemeClr>
                </a:solidFill>
              </a:rPr>
              <a:t>Hallowed be thy name</a:t>
            </a:r>
          </a:p>
        </p:txBody>
      </p:sp>
      <p:sp>
        <p:nvSpPr>
          <p:cNvPr id="18" name="Text Placeholder 3">
            <a:extLst>
              <a:ext uri="{FF2B5EF4-FFF2-40B4-BE49-F238E27FC236}">
                <a16:creationId xmlns:a16="http://schemas.microsoft.com/office/drawing/2014/main" id="{4E547668-53D4-3D8B-FB98-20C76927A7BF}"/>
              </a:ext>
            </a:extLst>
          </p:cNvPr>
          <p:cNvSpPr txBox="1">
            <a:spLocks/>
          </p:cNvSpPr>
          <p:nvPr/>
        </p:nvSpPr>
        <p:spPr>
          <a:xfrm>
            <a:off x="1538890" y="3855638"/>
            <a:ext cx="2928133"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r"/>
            <a:r>
              <a:rPr lang="en-US" sz="1400" dirty="0">
                <a:solidFill>
                  <a:schemeClr val="bg1">
                    <a:lumMod val="75000"/>
                  </a:schemeClr>
                </a:solidFill>
              </a:rPr>
              <a:t>As we forgive our debtors</a:t>
            </a:r>
            <a:endParaRPr lang="en-US" dirty="0">
              <a:solidFill>
                <a:schemeClr val="bg1">
                  <a:lumMod val="75000"/>
                </a:schemeClr>
              </a:solidFill>
            </a:endParaRPr>
          </a:p>
        </p:txBody>
      </p:sp>
      <p:sp>
        <p:nvSpPr>
          <p:cNvPr id="19" name="Rectangle 18">
            <a:extLst>
              <a:ext uri="{FF2B5EF4-FFF2-40B4-BE49-F238E27FC236}">
                <a16:creationId xmlns:a16="http://schemas.microsoft.com/office/drawing/2014/main" id="{C6834F64-4E38-B331-6905-BD47E9094F53}"/>
              </a:ext>
            </a:extLst>
          </p:cNvPr>
          <p:cNvSpPr/>
          <p:nvPr/>
        </p:nvSpPr>
        <p:spPr>
          <a:xfrm>
            <a:off x="5555269" y="1460844"/>
            <a:ext cx="336175" cy="876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 name="Rectangle 19">
            <a:extLst>
              <a:ext uri="{FF2B5EF4-FFF2-40B4-BE49-F238E27FC236}">
                <a16:creationId xmlns:a16="http://schemas.microsoft.com/office/drawing/2014/main" id="{65E303EB-E2C1-5BA1-2F2C-96F06B06C3D3}"/>
              </a:ext>
            </a:extLst>
          </p:cNvPr>
          <p:cNvSpPr/>
          <p:nvPr/>
        </p:nvSpPr>
        <p:spPr>
          <a:xfrm>
            <a:off x="5555268" y="4017375"/>
            <a:ext cx="336175" cy="876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Text Placeholder 3">
            <a:extLst>
              <a:ext uri="{FF2B5EF4-FFF2-40B4-BE49-F238E27FC236}">
                <a16:creationId xmlns:a16="http://schemas.microsoft.com/office/drawing/2014/main" id="{86B1CE2A-2366-23D0-13B0-AA4ED28CCBE0}"/>
              </a:ext>
            </a:extLst>
          </p:cNvPr>
          <p:cNvSpPr txBox="1">
            <a:spLocks/>
          </p:cNvSpPr>
          <p:nvPr/>
        </p:nvSpPr>
        <p:spPr>
          <a:xfrm>
            <a:off x="5082566" y="4829744"/>
            <a:ext cx="472702" cy="34967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400" dirty="0">
                <a:solidFill>
                  <a:srgbClr val="00B0F0"/>
                </a:solidFill>
              </a:rPr>
              <a:t>96</a:t>
            </a:r>
          </a:p>
        </p:txBody>
      </p:sp>
      <p:sp>
        <p:nvSpPr>
          <p:cNvPr id="22" name="Text Placeholder 3">
            <a:extLst>
              <a:ext uri="{FF2B5EF4-FFF2-40B4-BE49-F238E27FC236}">
                <a16:creationId xmlns:a16="http://schemas.microsoft.com/office/drawing/2014/main" id="{272297F8-ED35-CC59-99D0-0A3BFE3CDF4E}"/>
              </a:ext>
            </a:extLst>
          </p:cNvPr>
          <p:cNvSpPr txBox="1">
            <a:spLocks/>
          </p:cNvSpPr>
          <p:nvPr/>
        </p:nvSpPr>
        <p:spPr>
          <a:xfrm>
            <a:off x="5075364" y="4286312"/>
            <a:ext cx="457096" cy="34967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400" dirty="0">
                <a:solidFill>
                  <a:srgbClr val="00B0F0"/>
                </a:solidFill>
              </a:rPr>
              <a:t>48</a:t>
            </a:r>
          </a:p>
        </p:txBody>
      </p:sp>
      <p:sp>
        <p:nvSpPr>
          <p:cNvPr id="23" name="Text Placeholder 3">
            <a:extLst>
              <a:ext uri="{FF2B5EF4-FFF2-40B4-BE49-F238E27FC236}">
                <a16:creationId xmlns:a16="http://schemas.microsoft.com/office/drawing/2014/main" id="{B60C783A-91AA-012F-E822-BEFAC4FA8FB9}"/>
              </a:ext>
            </a:extLst>
          </p:cNvPr>
          <p:cNvSpPr txBox="1">
            <a:spLocks/>
          </p:cNvSpPr>
          <p:nvPr/>
        </p:nvSpPr>
        <p:spPr>
          <a:xfrm>
            <a:off x="5052555" y="3481644"/>
            <a:ext cx="457096" cy="34967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400" dirty="0">
                <a:solidFill>
                  <a:srgbClr val="00B0F0"/>
                </a:solidFill>
              </a:rPr>
              <a:t>24</a:t>
            </a:r>
          </a:p>
        </p:txBody>
      </p:sp>
      <p:sp>
        <p:nvSpPr>
          <p:cNvPr id="24" name="Text Placeholder 3">
            <a:extLst>
              <a:ext uri="{FF2B5EF4-FFF2-40B4-BE49-F238E27FC236}">
                <a16:creationId xmlns:a16="http://schemas.microsoft.com/office/drawing/2014/main" id="{A36BD33B-8893-8C18-9430-E8EBB9918C24}"/>
              </a:ext>
            </a:extLst>
          </p:cNvPr>
          <p:cNvSpPr txBox="1">
            <a:spLocks/>
          </p:cNvSpPr>
          <p:nvPr/>
        </p:nvSpPr>
        <p:spPr>
          <a:xfrm>
            <a:off x="5061227" y="2855195"/>
            <a:ext cx="457096" cy="34967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400" dirty="0">
                <a:solidFill>
                  <a:srgbClr val="00B0F0"/>
                </a:solidFill>
              </a:rPr>
              <a:t>12</a:t>
            </a:r>
          </a:p>
        </p:txBody>
      </p:sp>
      <p:sp>
        <p:nvSpPr>
          <p:cNvPr id="25" name="Text Placeholder 3">
            <a:extLst>
              <a:ext uri="{FF2B5EF4-FFF2-40B4-BE49-F238E27FC236}">
                <a16:creationId xmlns:a16="http://schemas.microsoft.com/office/drawing/2014/main" id="{326B63EA-9216-61A9-B8FB-18E444DF655C}"/>
              </a:ext>
            </a:extLst>
          </p:cNvPr>
          <p:cNvSpPr txBox="1">
            <a:spLocks/>
          </p:cNvSpPr>
          <p:nvPr/>
        </p:nvSpPr>
        <p:spPr>
          <a:xfrm>
            <a:off x="5071183" y="2311763"/>
            <a:ext cx="457096" cy="34967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400" dirty="0">
                <a:solidFill>
                  <a:srgbClr val="00B0F0"/>
                </a:solidFill>
              </a:rPr>
              <a:t>6</a:t>
            </a:r>
          </a:p>
        </p:txBody>
      </p:sp>
      <p:sp>
        <p:nvSpPr>
          <p:cNvPr id="26" name="Text Placeholder 3">
            <a:extLst>
              <a:ext uri="{FF2B5EF4-FFF2-40B4-BE49-F238E27FC236}">
                <a16:creationId xmlns:a16="http://schemas.microsoft.com/office/drawing/2014/main" id="{772D10D2-2467-9688-3DBA-26E73E90EB73}"/>
              </a:ext>
            </a:extLst>
          </p:cNvPr>
          <p:cNvSpPr txBox="1">
            <a:spLocks/>
          </p:cNvSpPr>
          <p:nvPr/>
        </p:nvSpPr>
        <p:spPr>
          <a:xfrm>
            <a:off x="5068464" y="1721113"/>
            <a:ext cx="457096" cy="34967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400" dirty="0">
                <a:solidFill>
                  <a:srgbClr val="00B0F0"/>
                </a:solidFill>
              </a:rPr>
              <a:t>3</a:t>
            </a:r>
          </a:p>
        </p:txBody>
      </p:sp>
      <p:sp>
        <p:nvSpPr>
          <p:cNvPr id="29" name="Text Placeholder 3">
            <a:extLst>
              <a:ext uri="{FF2B5EF4-FFF2-40B4-BE49-F238E27FC236}">
                <a16:creationId xmlns:a16="http://schemas.microsoft.com/office/drawing/2014/main" id="{004A2103-CE61-9060-33EC-B166CBC95BD7}"/>
              </a:ext>
            </a:extLst>
          </p:cNvPr>
          <p:cNvSpPr txBox="1">
            <a:spLocks/>
          </p:cNvSpPr>
          <p:nvPr/>
        </p:nvSpPr>
        <p:spPr>
          <a:xfrm>
            <a:off x="6042155" y="2880618"/>
            <a:ext cx="1594885" cy="34967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defTabSz="571500"/>
            <a:r>
              <a:rPr lang="en-US" sz="1800" b="1" dirty="0">
                <a:solidFill>
                  <a:srgbClr val="0070C0"/>
                </a:solidFill>
                <a:latin typeface="Arial Nova Light" panose="020B0304020202020204" pitchFamily="34" charset="0"/>
              </a:rPr>
              <a:t>Angels</a:t>
            </a:r>
          </a:p>
        </p:txBody>
      </p:sp>
      <p:sp>
        <p:nvSpPr>
          <p:cNvPr id="30" name="Text Placeholder 3">
            <a:extLst>
              <a:ext uri="{FF2B5EF4-FFF2-40B4-BE49-F238E27FC236}">
                <a16:creationId xmlns:a16="http://schemas.microsoft.com/office/drawing/2014/main" id="{903B2852-1AEA-28CA-4889-B0832F78D1DF}"/>
              </a:ext>
            </a:extLst>
          </p:cNvPr>
          <p:cNvSpPr txBox="1">
            <a:spLocks/>
          </p:cNvSpPr>
          <p:nvPr/>
        </p:nvSpPr>
        <p:spPr>
          <a:xfrm>
            <a:off x="6042155" y="2324316"/>
            <a:ext cx="1594885" cy="34967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defTabSz="571500"/>
            <a:r>
              <a:rPr lang="en-US" sz="1800" b="1" dirty="0">
                <a:solidFill>
                  <a:srgbClr val="0070C0"/>
                </a:solidFill>
                <a:latin typeface="Arial Nova Light" panose="020B0304020202020204" pitchFamily="34" charset="0"/>
              </a:rPr>
              <a:t>Archangels</a:t>
            </a:r>
          </a:p>
        </p:txBody>
      </p:sp>
      <p:sp>
        <p:nvSpPr>
          <p:cNvPr id="31" name="Text Placeholder 3">
            <a:extLst>
              <a:ext uri="{FF2B5EF4-FFF2-40B4-BE49-F238E27FC236}">
                <a16:creationId xmlns:a16="http://schemas.microsoft.com/office/drawing/2014/main" id="{224FA01B-E74C-D650-C2D6-BF619966DF5C}"/>
              </a:ext>
            </a:extLst>
          </p:cNvPr>
          <p:cNvSpPr txBox="1">
            <a:spLocks/>
          </p:cNvSpPr>
          <p:nvPr/>
        </p:nvSpPr>
        <p:spPr>
          <a:xfrm>
            <a:off x="6042155" y="4250755"/>
            <a:ext cx="1594885" cy="34967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defTabSz="571500"/>
            <a:r>
              <a:rPr lang="en-US" sz="1800" b="1" dirty="0">
                <a:solidFill>
                  <a:srgbClr val="0070C0"/>
                </a:solidFill>
                <a:latin typeface="Arial Nova Light" panose="020B0304020202020204" pitchFamily="34" charset="0"/>
              </a:rPr>
              <a:t>Man 1,2,3</a:t>
            </a:r>
          </a:p>
        </p:txBody>
      </p:sp>
      <p:sp>
        <p:nvSpPr>
          <p:cNvPr id="32" name="Text Placeholder 3">
            <a:extLst>
              <a:ext uri="{FF2B5EF4-FFF2-40B4-BE49-F238E27FC236}">
                <a16:creationId xmlns:a16="http://schemas.microsoft.com/office/drawing/2014/main" id="{EE70C9E1-3F93-553F-9B27-BCC26DD9DCF0}"/>
              </a:ext>
            </a:extLst>
          </p:cNvPr>
          <p:cNvSpPr txBox="1">
            <a:spLocks/>
          </p:cNvSpPr>
          <p:nvPr/>
        </p:nvSpPr>
        <p:spPr>
          <a:xfrm>
            <a:off x="6042155" y="4823675"/>
            <a:ext cx="1594885" cy="34967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defTabSz="571500"/>
            <a:r>
              <a:rPr lang="en-US" sz="1800" b="1" dirty="0">
                <a:solidFill>
                  <a:srgbClr val="0070C0"/>
                </a:solidFill>
                <a:latin typeface="Arial Nova Light" panose="020B0304020202020204" pitchFamily="34" charset="0"/>
              </a:rPr>
              <a:t>Unreal</a:t>
            </a:r>
          </a:p>
        </p:txBody>
      </p:sp>
      <p:sp>
        <p:nvSpPr>
          <p:cNvPr id="42" name="Text Placeholder 3">
            <a:extLst>
              <a:ext uri="{FF2B5EF4-FFF2-40B4-BE49-F238E27FC236}">
                <a16:creationId xmlns:a16="http://schemas.microsoft.com/office/drawing/2014/main" id="{7E0361A0-1228-5301-2737-56A05DD239C0}"/>
              </a:ext>
            </a:extLst>
          </p:cNvPr>
          <p:cNvSpPr txBox="1">
            <a:spLocks/>
          </p:cNvSpPr>
          <p:nvPr/>
        </p:nvSpPr>
        <p:spPr>
          <a:xfrm>
            <a:off x="7569024" y="449904"/>
            <a:ext cx="3156088" cy="464456"/>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defTabSz="571500"/>
            <a:r>
              <a:rPr lang="en-US" sz="2000" b="1" dirty="0">
                <a:solidFill>
                  <a:schemeClr val="bg2">
                    <a:lumMod val="75000"/>
                  </a:schemeClr>
                </a:solidFill>
              </a:rPr>
              <a:t>The Eucharist</a:t>
            </a:r>
          </a:p>
        </p:txBody>
      </p:sp>
      <p:sp>
        <p:nvSpPr>
          <p:cNvPr id="43" name="Text Placeholder 3">
            <a:extLst>
              <a:ext uri="{FF2B5EF4-FFF2-40B4-BE49-F238E27FC236}">
                <a16:creationId xmlns:a16="http://schemas.microsoft.com/office/drawing/2014/main" id="{83AF7477-4849-C5DC-BDF3-699210916990}"/>
              </a:ext>
            </a:extLst>
          </p:cNvPr>
          <p:cNvSpPr txBox="1">
            <a:spLocks/>
          </p:cNvSpPr>
          <p:nvPr/>
        </p:nvSpPr>
        <p:spPr>
          <a:xfrm>
            <a:off x="7577655" y="4823675"/>
            <a:ext cx="2928135"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800" dirty="0">
                <a:solidFill>
                  <a:schemeClr val="bg2">
                    <a:lumMod val="75000"/>
                  </a:schemeClr>
                </a:solidFill>
              </a:rPr>
              <a:t>Self-Observe</a:t>
            </a:r>
            <a:endParaRPr lang="en-US" sz="2000" dirty="0">
              <a:solidFill>
                <a:schemeClr val="bg2">
                  <a:lumMod val="75000"/>
                </a:schemeClr>
              </a:solidFill>
            </a:endParaRPr>
          </a:p>
        </p:txBody>
      </p:sp>
      <p:sp>
        <p:nvSpPr>
          <p:cNvPr id="44" name="Text Placeholder 3">
            <a:extLst>
              <a:ext uri="{FF2B5EF4-FFF2-40B4-BE49-F238E27FC236}">
                <a16:creationId xmlns:a16="http://schemas.microsoft.com/office/drawing/2014/main" id="{159D9DBA-DA7C-401B-0DE4-15380839E1B9}"/>
              </a:ext>
            </a:extLst>
          </p:cNvPr>
          <p:cNvSpPr txBox="1">
            <a:spLocks/>
          </p:cNvSpPr>
          <p:nvPr/>
        </p:nvSpPr>
        <p:spPr>
          <a:xfrm>
            <a:off x="7577655" y="4229287"/>
            <a:ext cx="2928135"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800" dirty="0">
                <a:solidFill>
                  <a:schemeClr val="bg2">
                    <a:lumMod val="75000"/>
                  </a:schemeClr>
                </a:solidFill>
              </a:rPr>
              <a:t>Non-Identify</a:t>
            </a:r>
            <a:endParaRPr lang="en-US" sz="2000" dirty="0">
              <a:solidFill>
                <a:schemeClr val="bg2">
                  <a:lumMod val="75000"/>
                </a:schemeClr>
              </a:solidFill>
            </a:endParaRPr>
          </a:p>
        </p:txBody>
      </p:sp>
      <p:sp>
        <p:nvSpPr>
          <p:cNvPr id="45" name="Text Placeholder 3">
            <a:extLst>
              <a:ext uri="{FF2B5EF4-FFF2-40B4-BE49-F238E27FC236}">
                <a16:creationId xmlns:a16="http://schemas.microsoft.com/office/drawing/2014/main" id="{244E3262-F836-42C7-CE4A-6726D28215F7}"/>
              </a:ext>
            </a:extLst>
          </p:cNvPr>
          <p:cNvSpPr txBox="1">
            <a:spLocks/>
          </p:cNvSpPr>
          <p:nvPr/>
        </p:nvSpPr>
        <p:spPr>
          <a:xfrm>
            <a:off x="7569024" y="3824863"/>
            <a:ext cx="2928135"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800" dirty="0">
                <a:solidFill>
                  <a:schemeClr val="bg1"/>
                </a:solidFill>
              </a:rPr>
              <a:t>Conscious breath</a:t>
            </a:r>
            <a:endParaRPr lang="en-US" sz="2000" dirty="0">
              <a:solidFill>
                <a:schemeClr val="bg1"/>
              </a:solidFill>
            </a:endParaRPr>
          </a:p>
        </p:txBody>
      </p:sp>
      <p:sp>
        <p:nvSpPr>
          <p:cNvPr id="46" name="Text Placeholder 3">
            <a:extLst>
              <a:ext uri="{FF2B5EF4-FFF2-40B4-BE49-F238E27FC236}">
                <a16:creationId xmlns:a16="http://schemas.microsoft.com/office/drawing/2014/main" id="{355D875E-6A3A-C47E-B696-A286EC186696}"/>
              </a:ext>
            </a:extLst>
          </p:cNvPr>
          <p:cNvSpPr txBox="1">
            <a:spLocks/>
          </p:cNvSpPr>
          <p:nvPr/>
        </p:nvSpPr>
        <p:spPr>
          <a:xfrm>
            <a:off x="7577654" y="3409257"/>
            <a:ext cx="2928135"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800" dirty="0">
                <a:solidFill>
                  <a:schemeClr val="bg1"/>
                </a:solidFill>
              </a:rPr>
              <a:t>Self Remembering</a:t>
            </a:r>
            <a:endParaRPr lang="en-US" sz="2000" dirty="0">
              <a:solidFill>
                <a:schemeClr val="bg1"/>
              </a:solidFill>
            </a:endParaRPr>
          </a:p>
        </p:txBody>
      </p:sp>
      <p:sp>
        <p:nvSpPr>
          <p:cNvPr id="47" name="Text Placeholder 3">
            <a:extLst>
              <a:ext uri="{FF2B5EF4-FFF2-40B4-BE49-F238E27FC236}">
                <a16:creationId xmlns:a16="http://schemas.microsoft.com/office/drawing/2014/main" id="{2064837B-42DF-7674-F3DB-4400837376F2}"/>
              </a:ext>
            </a:extLst>
          </p:cNvPr>
          <p:cNvSpPr txBox="1">
            <a:spLocks/>
          </p:cNvSpPr>
          <p:nvPr/>
        </p:nvSpPr>
        <p:spPr>
          <a:xfrm>
            <a:off x="7604181" y="2881124"/>
            <a:ext cx="2928135"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800" dirty="0">
                <a:solidFill>
                  <a:schemeClr val="bg2">
                    <a:lumMod val="75000"/>
                  </a:schemeClr>
                </a:solidFill>
              </a:rPr>
              <a:t>Aim</a:t>
            </a:r>
            <a:endParaRPr lang="en-US" sz="2000" dirty="0">
              <a:solidFill>
                <a:schemeClr val="bg2">
                  <a:lumMod val="75000"/>
                </a:schemeClr>
              </a:solidFill>
            </a:endParaRPr>
          </a:p>
        </p:txBody>
      </p:sp>
      <p:sp>
        <p:nvSpPr>
          <p:cNvPr id="48" name="Text Placeholder 3">
            <a:extLst>
              <a:ext uri="{FF2B5EF4-FFF2-40B4-BE49-F238E27FC236}">
                <a16:creationId xmlns:a16="http://schemas.microsoft.com/office/drawing/2014/main" id="{083E0EAA-7E8F-24A0-608A-8F152637F8AB}"/>
              </a:ext>
            </a:extLst>
          </p:cNvPr>
          <p:cNvSpPr txBox="1">
            <a:spLocks/>
          </p:cNvSpPr>
          <p:nvPr/>
        </p:nvSpPr>
        <p:spPr>
          <a:xfrm>
            <a:off x="7604181" y="2345546"/>
            <a:ext cx="2928135"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800" dirty="0">
                <a:solidFill>
                  <a:schemeClr val="bg2">
                    <a:lumMod val="75000"/>
                  </a:schemeClr>
                </a:solidFill>
              </a:rPr>
              <a:t>Will</a:t>
            </a:r>
            <a:endParaRPr lang="en-US" sz="2000" dirty="0">
              <a:solidFill>
                <a:schemeClr val="bg2">
                  <a:lumMod val="75000"/>
                </a:schemeClr>
              </a:solidFill>
            </a:endParaRPr>
          </a:p>
        </p:txBody>
      </p:sp>
      <p:sp>
        <p:nvSpPr>
          <p:cNvPr id="49" name="Arrow: Down 48">
            <a:extLst>
              <a:ext uri="{FF2B5EF4-FFF2-40B4-BE49-F238E27FC236}">
                <a16:creationId xmlns:a16="http://schemas.microsoft.com/office/drawing/2014/main" id="{F0E667BC-3321-B083-F98F-86B98C105E3A}"/>
              </a:ext>
            </a:extLst>
          </p:cNvPr>
          <p:cNvSpPr/>
          <p:nvPr/>
        </p:nvSpPr>
        <p:spPr>
          <a:xfrm>
            <a:off x="368160" y="1130447"/>
            <a:ext cx="336175" cy="4805746"/>
          </a:xfrm>
          <a:prstGeom prst="down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50" name="Arrow: Down 49">
            <a:extLst>
              <a:ext uri="{FF2B5EF4-FFF2-40B4-BE49-F238E27FC236}">
                <a16:creationId xmlns:a16="http://schemas.microsoft.com/office/drawing/2014/main" id="{DFA1FB90-F465-56D3-CCD1-03D95D6A7AA8}"/>
              </a:ext>
            </a:extLst>
          </p:cNvPr>
          <p:cNvSpPr/>
          <p:nvPr/>
        </p:nvSpPr>
        <p:spPr>
          <a:xfrm rot="10800000">
            <a:off x="11339748" y="990337"/>
            <a:ext cx="336175" cy="4805745"/>
          </a:xfrm>
          <a:prstGeom prst="down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 Placeholder 3">
            <a:extLst>
              <a:ext uri="{FF2B5EF4-FFF2-40B4-BE49-F238E27FC236}">
                <a16:creationId xmlns:a16="http://schemas.microsoft.com/office/drawing/2014/main" id="{D2CA469A-7A6C-5044-A82F-C82E6121B0EF}"/>
              </a:ext>
            </a:extLst>
          </p:cNvPr>
          <p:cNvSpPr txBox="1">
            <a:spLocks/>
          </p:cNvSpPr>
          <p:nvPr/>
        </p:nvSpPr>
        <p:spPr>
          <a:xfrm>
            <a:off x="7569024" y="5353578"/>
            <a:ext cx="2928135" cy="34967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80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0000"/>
              <a:buFont typeface="Avenir Next LT Pro Light" panose="020B03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0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0000"/>
              <a:buFont typeface="Avenir Next LT Pro Light" panose="020B03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0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lgn="ctr"/>
            <a:r>
              <a:rPr lang="en-US" sz="1800" dirty="0">
                <a:solidFill>
                  <a:schemeClr val="bg2">
                    <a:lumMod val="75000"/>
                  </a:schemeClr>
                </a:solidFill>
              </a:rPr>
              <a:t>Ask for help</a:t>
            </a:r>
            <a:endParaRPr lang="en-US" sz="2000" dirty="0">
              <a:solidFill>
                <a:schemeClr val="bg2">
                  <a:lumMod val="75000"/>
                </a:schemeClr>
              </a:solidFill>
            </a:endParaRPr>
          </a:p>
        </p:txBody>
      </p:sp>
      <p:sp>
        <p:nvSpPr>
          <p:cNvPr id="52" name="Title 1">
            <a:extLst>
              <a:ext uri="{FF2B5EF4-FFF2-40B4-BE49-F238E27FC236}">
                <a16:creationId xmlns:a16="http://schemas.microsoft.com/office/drawing/2014/main" id="{7F438021-A767-F83B-AA2D-964620FFE63A}"/>
              </a:ext>
            </a:extLst>
          </p:cNvPr>
          <p:cNvSpPr txBox="1">
            <a:spLocks/>
          </p:cNvSpPr>
          <p:nvPr/>
        </p:nvSpPr>
        <p:spPr>
          <a:xfrm>
            <a:off x="1600200" y="6090731"/>
            <a:ext cx="8991600" cy="647352"/>
          </a:xfrm>
          <a:prstGeom prst="rect">
            <a:avLst/>
          </a:prstGeom>
          <a:solidFill>
            <a:schemeClr val="bg1">
              <a:alpha val="60000"/>
            </a:schemeClr>
          </a:solidFill>
          <a:ln w="38100" cap="sq">
            <a:solidFill>
              <a:schemeClr val="tx1"/>
            </a:solidFill>
            <a:miter lim="800000"/>
          </a:ln>
        </p:spPr>
        <p:txBody>
          <a:bodyPr anchor="ct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solidFill>
                  <a:schemeClr val="tx1"/>
                </a:solidFill>
              </a:rPr>
              <a:t>Preparing the Offering</a:t>
            </a:r>
          </a:p>
        </p:txBody>
      </p:sp>
      <p:sp>
        <p:nvSpPr>
          <p:cNvPr id="53" name="Rectangle 52">
            <a:extLst>
              <a:ext uri="{FF2B5EF4-FFF2-40B4-BE49-F238E27FC236}">
                <a16:creationId xmlns:a16="http://schemas.microsoft.com/office/drawing/2014/main" id="{0A9C88CC-78FD-308D-E841-42B9C3C8169E}"/>
              </a:ext>
            </a:extLst>
          </p:cNvPr>
          <p:cNvSpPr/>
          <p:nvPr/>
        </p:nvSpPr>
        <p:spPr>
          <a:xfrm>
            <a:off x="1170161" y="3374998"/>
            <a:ext cx="9653510" cy="80752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39824875-8338-4349-9956-EBBBAB86D75B}"/>
              </a:ext>
            </a:extLst>
          </p:cNvPr>
          <p:cNvCxnSpPr/>
          <p:nvPr/>
        </p:nvCxnSpPr>
        <p:spPr>
          <a:xfrm>
            <a:off x="1385047" y="799020"/>
            <a:ext cx="3455894" cy="0"/>
          </a:xfrm>
          <a:prstGeom prst="line">
            <a:avLst/>
          </a:prstGeom>
          <a:ln>
            <a:solidFill>
              <a:schemeClr val="bg1">
                <a:lumMod val="65000"/>
              </a:schemeClr>
            </a:solidFill>
          </a:ln>
        </p:spPr>
        <p:style>
          <a:lnRef idx="1">
            <a:schemeClr val="accent4"/>
          </a:lnRef>
          <a:fillRef idx="0">
            <a:schemeClr val="accent4"/>
          </a:fillRef>
          <a:effectRef idx="0">
            <a:schemeClr val="accent4"/>
          </a:effectRef>
          <a:fontRef idx="minor">
            <a:schemeClr val="tx1"/>
          </a:fontRef>
        </p:style>
      </p:cxnSp>
      <p:cxnSp>
        <p:nvCxnSpPr>
          <p:cNvPr id="56" name="Straight Connector 55">
            <a:extLst>
              <a:ext uri="{FF2B5EF4-FFF2-40B4-BE49-F238E27FC236}">
                <a16:creationId xmlns:a16="http://schemas.microsoft.com/office/drawing/2014/main" id="{A0466E25-CF33-2375-1345-65D13AF0C887}"/>
              </a:ext>
            </a:extLst>
          </p:cNvPr>
          <p:cNvCxnSpPr/>
          <p:nvPr/>
        </p:nvCxnSpPr>
        <p:spPr>
          <a:xfrm>
            <a:off x="7435712" y="906176"/>
            <a:ext cx="3455894" cy="0"/>
          </a:xfrm>
          <a:prstGeom prst="line">
            <a:avLst/>
          </a:prstGeom>
          <a:ln>
            <a:solidFill>
              <a:schemeClr val="bg1">
                <a:lumMod val="65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651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51" grpId="0"/>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3A86D2-4C9E-B779-DAFA-7919DF40A21E}"/>
              </a:ext>
            </a:extLst>
          </p:cNvPr>
          <p:cNvPicPr>
            <a:picLocks noChangeAspect="1"/>
          </p:cNvPicPr>
          <p:nvPr/>
        </p:nvPicPr>
        <p:blipFill rotWithShape="1">
          <a:blip r:embed="rId3">
            <a:grayscl/>
          </a:blip>
          <a:srcRect l="444"/>
          <a:stretch/>
        </p:blipFill>
        <p:spPr>
          <a:xfrm>
            <a:off x="20" y="10"/>
            <a:ext cx="12191980" cy="6857990"/>
          </a:xfrm>
          <a:prstGeom prst="rect">
            <a:avLst/>
          </a:prstGeom>
        </p:spPr>
      </p:pic>
      <p:sp>
        <p:nvSpPr>
          <p:cNvPr id="3" name="Title 1">
            <a:extLst>
              <a:ext uri="{FF2B5EF4-FFF2-40B4-BE49-F238E27FC236}">
                <a16:creationId xmlns:a16="http://schemas.microsoft.com/office/drawing/2014/main" id="{FD5CEFB6-665E-D50D-F21C-B7524CA09891}"/>
              </a:ext>
            </a:extLst>
          </p:cNvPr>
          <p:cNvSpPr txBox="1">
            <a:spLocks/>
          </p:cNvSpPr>
          <p:nvPr/>
        </p:nvSpPr>
        <p:spPr>
          <a:xfrm>
            <a:off x="1600200" y="5596288"/>
            <a:ext cx="8991600" cy="647352"/>
          </a:xfrm>
          <a:prstGeom prst="rect">
            <a:avLst/>
          </a:prstGeom>
          <a:solidFill>
            <a:schemeClr val="bg1">
              <a:alpha val="60000"/>
            </a:schemeClr>
          </a:solidFill>
          <a:ln w="38100" cap="sq">
            <a:solidFill>
              <a:schemeClr val="tx1"/>
            </a:solidFill>
            <a:miter lim="800000"/>
          </a:ln>
        </p:spPr>
        <p:txBody>
          <a:bodyPr anchor="ct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solidFill>
                  <a:schemeClr val="tx1"/>
                </a:solidFill>
              </a:rPr>
              <a:t>Your offerings</a:t>
            </a:r>
          </a:p>
        </p:txBody>
      </p:sp>
    </p:spTree>
    <p:extLst>
      <p:ext uri="{BB962C8B-B14F-4D97-AF65-F5344CB8AC3E}">
        <p14:creationId xmlns:p14="http://schemas.microsoft.com/office/powerpoint/2010/main" val="377982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B4A4FA-6028-624D-4F71-FBE927DD5124}"/>
              </a:ext>
            </a:extLst>
          </p:cNvPr>
          <p:cNvPicPr>
            <a:picLocks noChangeAspect="1"/>
          </p:cNvPicPr>
          <p:nvPr/>
        </p:nvPicPr>
        <p:blipFill>
          <a:blip r:embed="rId3">
            <a:alphaModFix amt="91000"/>
          </a:blip>
          <a:stretch>
            <a:fillRect/>
          </a:stretch>
        </p:blipFill>
        <p:spPr>
          <a:xfrm>
            <a:off x="0" y="10569"/>
            <a:ext cx="12192000" cy="6836861"/>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5596288"/>
            <a:ext cx="8991600" cy="647352"/>
          </a:xfrm>
          <a:solidFill>
            <a:schemeClr val="bg1">
              <a:alpha val="60000"/>
            </a:schemeClr>
          </a:solidFill>
          <a:ln w="38100" cap="sq">
            <a:solidFill>
              <a:schemeClr val="tx1"/>
            </a:solidFill>
            <a:miter lim="800000"/>
          </a:ln>
        </p:spPr>
        <p:txBody>
          <a:bodyPr anchor="ctr">
            <a:normAutofit fontScale="90000"/>
          </a:bodyPr>
          <a:lstStyle/>
          <a:p>
            <a:r>
              <a:rPr lang="en-US" dirty="0">
                <a:solidFill>
                  <a:schemeClr val="tx1"/>
                </a:solidFill>
              </a:rPr>
              <a:t>Reciprocal feeding of all that is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1600200" y="6243640"/>
            <a:ext cx="8991600" cy="488464"/>
          </a:xfrm>
        </p:spPr>
        <p:txBody>
          <a:bodyPr>
            <a:normAutofit/>
          </a:bodyPr>
          <a:lstStyle/>
          <a:p>
            <a:r>
              <a:rPr lang="en-US" dirty="0">
                <a:solidFill>
                  <a:srgbClr val="FFFFFF"/>
                </a:solidFill>
              </a:rPr>
              <a:t>Preparing the Offering</a:t>
            </a:r>
          </a:p>
        </p:txBody>
      </p:sp>
    </p:spTree>
    <p:extLst>
      <p:ext uri="{BB962C8B-B14F-4D97-AF65-F5344CB8AC3E}">
        <p14:creationId xmlns:p14="http://schemas.microsoft.com/office/powerpoint/2010/main" val="414193820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A40620-8485-4E4F-A230-AB4651ED1418}"/>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dirty="0">
                <a:solidFill>
                  <a:schemeClr val="bg1"/>
                </a:solidFill>
              </a:rPr>
              <a:t>Opening note</a:t>
            </a:r>
          </a:p>
        </p:txBody>
      </p:sp>
      <p:sp>
        <p:nvSpPr>
          <p:cNvPr id="5" name="TextBox 4">
            <a:extLst>
              <a:ext uri="{FF2B5EF4-FFF2-40B4-BE49-F238E27FC236}">
                <a16:creationId xmlns:a16="http://schemas.microsoft.com/office/drawing/2014/main" id="{05C10215-5A89-2610-65F5-51E2AD1C05F0}"/>
              </a:ext>
            </a:extLst>
          </p:cNvPr>
          <p:cNvSpPr txBox="1"/>
          <p:nvPr/>
        </p:nvSpPr>
        <p:spPr>
          <a:xfrm>
            <a:off x="5297763" y="3013501"/>
            <a:ext cx="6048940" cy="830997"/>
          </a:xfrm>
          <a:prstGeom prst="rect">
            <a:avLst/>
          </a:prstGeom>
          <a:noFill/>
        </p:spPr>
        <p:txBody>
          <a:bodyPr wrap="square" rtlCol="0">
            <a:spAutoFit/>
          </a:bodyPr>
          <a:lstStyle/>
          <a:p>
            <a:pPr algn="ctr"/>
            <a:r>
              <a:rPr lang="en-US" sz="2400" dirty="0"/>
              <a:t>“Another’s truth is worse than a lie, because it is two lies.” J. G. Bennett</a:t>
            </a:r>
          </a:p>
        </p:txBody>
      </p:sp>
    </p:spTree>
    <p:extLst>
      <p:ext uri="{BB962C8B-B14F-4D97-AF65-F5344CB8AC3E}">
        <p14:creationId xmlns:p14="http://schemas.microsoft.com/office/powerpoint/2010/main" val="3357403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F0A6F6-06D7-1F00-CB43-9A8717A4163E}"/>
              </a:ext>
            </a:extLst>
          </p:cNvPr>
          <p:cNvPicPr>
            <a:picLocks noChangeAspect="1"/>
          </p:cNvPicPr>
          <p:nvPr/>
        </p:nvPicPr>
        <p:blipFill rotWithShape="1">
          <a:blip r:embed="rId3">
            <a:alphaModFix amt="40000"/>
          </a:blip>
          <a:srcRect l="444"/>
          <a:stretch/>
        </p:blipFill>
        <p:spPr>
          <a:xfrm>
            <a:off x="20" y="-663"/>
            <a:ext cx="12191980" cy="6857990"/>
          </a:xfrm>
          <a:prstGeom prst="rect">
            <a:avLst/>
          </a:prstGeom>
        </p:spPr>
      </p:pic>
      <p:sp>
        <p:nvSpPr>
          <p:cNvPr id="5" name="TextBox 4">
            <a:extLst>
              <a:ext uri="{FF2B5EF4-FFF2-40B4-BE49-F238E27FC236}">
                <a16:creationId xmlns:a16="http://schemas.microsoft.com/office/drawing/2014/main" id="{05C10215-5A89-2610-65F5-51E2AD1C05F0}"/>
              </a:ext>
            </a:extLst>
          </p:cNvPr>
          <p:cNvSpPr txBox="1"/>
          <p:nvPr/>
        </p:nvSpPr>
        <p:spPr>
          <a:xfrm>
            <a:off x="2088354" y="2315580"/>
            <a:ext cx="7729728" cy="2225504"/>
          </a:xfrm>
          <a:prstGeom prst="rect">
            <a:avLst/>
          </a:prstGeom>
        </p:spPr>
        <p:txBody>
          <a:bodyPr vert="horz" lIns="91440" tIns="45720" rIns="91440" bIns="45720" rtlCol="0">
            <a:normAutofit fontScale="92500" lnSpcReduction="10000"/>
          </a:bodyPr>
          <a:lstStyle/>
          <a:p>
            <a:pPr algn="ctr" defTabSz="914400">
              <a:spcBef>
                <a:spcPts val="1000"/>
              </a:spcBef>
              <a:buClr>
                <a:schemeClr val="accent2"/>
              </a:buClr>
            </a:pPr>
            <a:r>
              <a:rPr lang="en-US" sz="2800" dirty="0">
                <a:solidFill>
                  <a:schemeClr val="tx1">
                    <a:lumMod val="85000"/>
                    <a:lumOff val="15000"/>
                  </a:schemeClr>
                </a:solidFill>
              </a:rPr>
              <a:t>“God, for his purpose, in order to maintain perpetual motion, designed that each order of being feed on some other and be fed on.” </a:t>
            </a:r>
          </a:p>
          <a:p>
            <a:pPr algn="ctr" defTabSz="914400">
              <a:spcBef>
                <a:spcPts val="1000"/>
              </a:spcBef>
              <a:buClr>
                <a:schemeClr val="accent2"/>
              </a:buClr>
            </a:pPr>
            <a:endParaRPr lang="en-US" sz="2800" i="1" dirty="0">
              <a:solidFill>
                <a:schemeClr val="tx1">
                  <a:lumMod val="85000"/>
                  <a:lumOff val="15000"/>
                </a:schemeClr>
              </a:solidFill>
            </a:endParaRPr>
          </a:p>
          <a:p>
            <a:pPr algn="ctr" defTabSz="914400">
              <a:spcBef>
                <a:spcPts val="1000"/>
              </a:spcBef>
              <a:buClr>
                <a:schemeClr val="accent2"/>
              </a:buClr>
            </a:pPr>
            <a:r>
              <a:rPr lang="en-US" sz="2800" i="1" dirty="0">
                <a:solidFill>
                  <a:schemeClr val="tx1">
                    <a:lumMod val="85000"/>
                    <a:lumOff val="15000"/>
                  </a:schemeClr>
                </a:solidFill>
              </a:rPr>
              <a:t>A.R. </a:t>
            </a:r>
            <a:r>
              <a:rPr lang="en-US" sz="2800" i="1" dirty="0" err="1">
                <a:solidFill>
                  <a:schemeClr val="tx1">
                    <a:lumMod val="85000"/>
                    <a:lumOff val="15000"/>
                  </a:schemeClr>
                </a:solidFill>
              </a:rPr>
              <a:t>Orage</a:t>
            </a:r>
            <a:endParaRPr lang="en-US" sz="2800" i="1" dirty="0">
              <a:solidFill>
                <a:schemeClr val="tx1">
                  <a:lumMod val="85000"/>
                  <a:lumOff val="15000"/>
                </a:schemeClr>
              </a:solidFill>
            </a:endParaRPr>
          </a:p>
        </p:txBody>
      </p:sp>
    </p:spTree>
    <p:extLst>
      <p:ext uri="{BB962C8B-B14F-4D97-AF65-F5344CB8AC3E}">
        <p14:creationId xmlns:p14="http://schemas.microsoft.com/office/powerpoint/2010/main" val="388779532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C10215-5A89-2610-65F5-51E2AD1C05F0}"/>
              </a:ext>
            </a:extLst>
          </p:cNvPr>
          <p:cNvSpPr txBox="1"/>
          <p:nvPr/>
        </p:nvSpPr>
        <p:spPr>
          <a:xfrm>
            <a:off x="825081" y="2521059"/>
            <a:ext cx="5154805" cy="1815882"/>
          </a:xfrm>
          <a:prstGeom prst="rect">
            <a:avLst/>
          </a:prstGeom>
          <a:noFill/>
        </p:spPr>
        <p:txBody>
          <a:bodyPr wrap="square" rtlCol="0">
            <a:spAutoFit/>
          </a:bodyPr>
          <a:lstStyle/>
          <a:p>
            <a:pPr algn="ctr"/>
            <a:r>
              <a:rPr lang="en-US" sz="2800" dirty="0"/>
              <a:t>“What in general is the sense of man’s existence.” </a:t>
            </a:r>
          </a:p>
          <a:p>
            <a:pPr algn="ctr"/>
            <a:endParaRPr lang="en-US" sz="2800" i="1" dirty="0"/>
          </a:p>
          <a:p>
            <a:pPr algn="ctr"/>
            <a:r>
              <a:rPr lang="en-US" sz="2800" i="1" dirty="0"/>
              <a:t>G.I. Gurdjieff</a:t>
            </a:r>
          </a:p>
        </p:txBody>
      </p:sp>
      <p:pic>
        <p:nvPicPr>
          <p:cNvPr id="1026" name="Picture 2" descr="Gurdjieff, George | Kate Bush Encyclopedia">
            <a:extLst>
              <a:ext uri="{FF2B5EF4-FFF2-40B4-BE49-F238E27FC236}">
                <a16:creationId xmlns:a16="http://schemas.microsoft.com/office/drawing/2014/main" id="{2DF80EF4-9CB7-97AC-EF59-7E19174AD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557" y="1224"/>
            <a:ext cx="5437443" cy="685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71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85B398A-6361-4BAA-431A-A7EB56DE85FC}"/>
              </a:ext>
            </a:extLst>
          </p:cNvPr>
          <p:cNvSpPr/>
          <p:nvPr/>
        </p:nvSpPr>
        <p:spPr>
          <a:xfrm>
            <a:off x="0" y="0"/>
            <a:ext cx="6399689" cy="68580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5C10215-5A89-2610-65F5-51E2AD1C05F0}"/>
              </a:ext>
            </a:extLst>
          </p:cNvPr>
          <p:cNvSpPr txBox="1"/>
          <p:nvPr/>
        </p:nvSpPr>
        <p:spPr>
          <a:xfrm>
            <a:off x="612236" y="1606306"/>
            <a:ext cx="5567670" cy="3477875"/>
          </a:xfrm>
          <a:prstGeom prst="rect">
            <a:avLst/>
          </a:prstGeom>
          <a:noFill/>
        </p:spPr>
        <p:txBody>
          <a:bodyPr wrap="square" rtlCol="0">
            <a:spAutoFit/>
          </a:bodyPr>
          <a:lstStyle/>
          <a:p>
            <a:pPr algn="ctr"/>
            <a:r>
              <a:rPr lang="en-US" sz="2400" dirty="0">
                <a:solidFill>
                  <a:srgbClr val="202020"/>
                </a:solidFill>
                <a:effectLst/>
                <a:latin typeface="Arial" panose="020B0604020202020204" pitchFamily="34" charset="0"/>
                <a:ea typeface="Times New Roman" panose="02020603050405020304" pitchFamily="18" charset="0"/>
                <a:cs typeface="Arial" panose="020B0604020202020204" pitchFamily="34" charset="0"/>
              </a:rPr>
              <a:t>"Whatever we like to </a:t>
            </a:r>
            <a:r>
              <a:rPr lang="en-US" sz="2400" i="1" dirty="0">
                <a:solidFill>
                  <a:srgbClr val="202020"/>
                </a:solidFill>
                <a:effectLst/>
                <a:latin typeface="Arial" panose="020B0604020202020204" pitchFamily="34" charset="0"/>
                <a:ea typeface="Times New Roman" panose="02020603050405020304" pitchFamily="18" charset="0"/>
                <a:cs typeface="Arial" panose="020B0604020202020204" pitchFamily="34" charset="0"/>
              </a:rPr>
              <a:t>think </a:t>
            </a:r>
            <a:r>
              <a:rPr lang="en-US" sz="2400" dirty="0">
                <a:solidFill>
                  <a:srgbClr val="202020"/>
                </a:solidFill>
                <a:effectLst/>
                <a:latin typeface="Arial" panose="020B0604020202020204" pitchFamily="34" charset="0"/>
                <a:ea typeface="Times New Roman" panose="02020603050405020304" pitchFamily="18" charset="0"/>
                <a:cs typeface="Arial" panose="020B0604020202020204" pitchFamily="34" charset="0"/>
              </a:rPr>
              <a:t>we're up to in our philosophical or spiritual fantasies…in terms of cosmic exchange, </a:t>
            </a:r>
            <a:r>
              <a:rPr lang="en-US" sz="2800" b="1" dirty="0">
                <a:solidFill>
                  <a:srgbClr val="202020"/>
                </a:solidFill>
                <a:effectLst/>
                <a:latin typeface="Arial" panose="020B0604020202020204" pitchFamily="34" charset="0"/>
                <a:ea typeface="Times New Roman" panose="02020603050405020304" pitchFamily="18" charset="0"/>
                <a:cs typeface="Arial" panose="020B0604020202020204" pitchFamily="34" charset="0"/>
              </a:rPr>
              <a:t>we are </a:t>
            </a:r>
            <a:r>
              <a:rPr lang="en-US" sz="2800" b="1" i="1" dirty="0">
                <a:solidFill>
                  <a:srgbClr val="202020"/>
                </a:solidFill>
                <a:effectLst/>
                <a:latin typeface="Arial" panose="020B0604020202020204" pitchFamily="34" charset="0"/>
                <a:ea typeface="Times New Roman" panose="02020603050405020304" pitchFamily="18" charset="0"/>
                <a:cs typeface="Arial" panose="020B0604020202020204" pitchFamily="34" charset="0"/>
              </a:rPr>
              <a:t>transformers</a:t>
            </a:r>
            <a:r>
              <a:rPr lang="en-US" sz="2400" dirty="0">
                <a:solidFill>
                  <a:srgbClr val="202020"/>
                </a:solidFill>
                <a:effectLst/>
                <a:latin typeface="Arial" panose="020B0604020202020204" pitchFamily="34" charset="0"/>
                <a:ea typeface="Times New Roman" panose="02020603050405020304" pitchFamily="18" charset="0"/>
                <a:cs typeface="Arial" panose="020B0604020202020204" pitchFamily="34" charset="0"/>
              </a:rPr>
              <a:t>, of molecules and of meaning in equal measure. It is the cosmic function, apportioned to us... "</a:t>
            </a:r>
            <a:endParaRPr lang="en-US" sz="3600" i="1" dirty="0">
              <a:latin typeface="Arial" panose="020B0604020202020204" pitchFamily="34" charset="0"/>
              <a:cs typeface="Arial" panose="020B0604020202020204" pitchFamily="34" charset="0"/>
            </a:endParaRPr>
          </a:p>
          <a:p>
            <a:pPr algn="ctr"/>
            <a:endParaRPr lang="en-US" sz="2400" b="1" i="1" dirty="0">
              <a:latin typeface="Arial" panose="020B0604020202020204" pitchFamily="34" charset="0"/>
              <a:cs typeface="Arial" panose="020B0604020202020204" pitchFamily="34" charset="0"/>
            </a:endParaRPr>
          </a:p>
          <a:p>
            <a:pPr algn="ctr"/>
            <a:r>
              <a:rPr lang="en-US" sz="2400" b="1" i="1" dirty="0">
                <a:latin typeface="Arial" panose="020B0604020202020204" pitchFamily="34" charset="0"/>
                <a:cs typeface="Arial" panose="020B0604020202020204" pitchFamily="34" charset="0"/>
              </a:rPr>
              <a:t>Cynthia </a:t>
            </a:r>
            <a:r>
              <a:rPr lang="en-US" sz="2400" b="1" i="1" dirty="0" err="1">
                <a:latin typeface="Arial" panose="020B0604020202020204" pitchFamily="34" charset="0"/>
                <a:cs typeface="Arial" panose="020B0604020202020204" pitchFamily="34" charset="0"/>
              </a:rPr>
              <a:t>Bourgeault</a:t>
            </a:r>
            <a:endParaRPr lang="en-US" sz="2400" b="1" i="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ADDA643-67BB-A730-FB81-3290B303EDE6}"/>
              </a:ext>
            </a:extLst>
          </p:cNvPr>
          <p:cNvPicPr>
            <a:picLocks noChangeAspect="1"/>
          </p:cNvPicPr>
          <p:nvPr/>
        </p:nvPicPr>
        <p:blipFill>
          <a:blip r:embed="rId3"/>
          <a:stretch>
            <a:fillRect/>
          </a:stretch>
        </p:blipFill>
        <p:spPr>
          <a:xfrm>
            <a:off x="7735003" y="1243714"/>
            <a:ext cx="2934109" cy="3667637"/>
          </a:xfrm>
          <a:prstGeom prst="rect">
            <a:avLst/>
          </a:prstGeom>
        </p:spPr>
      </p:pic>
      <p:sp>
        <p:nvSpPr>
          <p:cNvPr id="7" name="Rectangle 6">
            <a:extLst>
              <a:ext uri="{FF2B5EF4-FFF2-40B4-BE49-F238E27FC236}">
                <a16:creationId xmlns:a16="http://schemas.microsoft.com/office/drawing/2014/main" id="{192A27BA-1435-182A-7B7B-6941248D5A2F}"/>
              </a:ext>
            </a:extLst>
          </p:cNvPr>
          <p:cNvSpPr/>
          <p:nvPr/>
        </p:nvSpPr>
        <p:spPr>
          <a:xfrm rot="279214">
            <a:off x="7747051" y="4304534"/>
            <a:ext cx="714224" cy="3260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F0714B15-39D8-0153-D2DF-360A40B5FF30}"/>
              </a:ext>
            </a:extLst>
          </p:cNvPr>
          <p:cNvSpPr/>
          <p:nvPr/>
        </p:nvSpPr>
        <p:spPr>
          <a:xfrm rot="279214">
            <a:off x="7188251" y="3921657"/>
            <a:ext cx="714224" cy="3260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05A220D6-E854-2195-FFA8-4B05C3C41A46}"/>
              </a:ext>
            </a:extLst>
          </p:cNvPr>
          <p:cNvSpPr/>
          <p:nvPr/>
        </p:nvSpPr>
        <p:spPr>
          <a:xfrm rot="279214">
            <a:off x="7289849" y="2370820"/>
            <a:ext cx="714224" cy="3260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A4DB6E7F-9A75-EC3E-6DB5-F37869F2E218}"/>
              </a:ext>
            </a:extLst>
          </p:cNvPr>
          <p:cNvSpPr/>
          <p:nvPr/>
        </p:nvSpPr>
        <p:spPr>
          <a:xfrm rot="279214">
            <a:off x="9945501" y="1406818"/>
            <a:ext cx="896477" cy="3989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083812BA-57E1-FA64-D41F-6A73512E662C}"/>
              </a:ext>
            </a:extLst>
          </p:cNvPr>
          <p:cNvSpPr txBox="1"/>
          <p:nvPr/>
        </p:nvSpPr>
        <p:spPr>
          <a:xfrm>
            <a:off x="8357209" y="4960161"/>
            <a:ext cx="1418081" cy="400110"/>
          </a:xfrm>
          <a:prstGeom prst="rect">
            <a:avLst/>
          </a:prstGeom>
          <a:noFill/>
        </p:spPr>
        <p:txBody>
          <a:bodyPr wrap="none" rtlCol="0">
            <a:spAutoFit/>
          </a:bodyPr>
          <a:lstStyle/>
          <a:p>
            <a:r>
              <a:rPr lang="en-US" sz="2000" dirty="0"/>
              <a:t>Low Voltage</a:t>
            </a:r>
          </a:p>
        </p:txBody>
      </p:sp>
      <p:sp>
        <p:nvSpPr>
          <p:cNvPr id="12" name="TextBox 11">
            <a:extLst>
              <a:ext uri="{FF2B5EF4-FFF2-40B4-BE49-F238E27FC236}">
                <a16:creationId xmlns:a16="http://schemas.microsoft.com/office/drawing/2014/main" id="{23821FB3-7732-6A47-6185-677757DCA2CF}"/>
              </a:ext>
            </a:extLst>
          </p:cNvPr>
          <p:cNvSpPr txBox="1"/>
          <p:nvPr/>
        </p:nvSpPr>
        <p:spPr>
          <a:xfrm>
            <a:off x="8686497" y="866421"/>
            <a:ext cx="1451038" cy="400110"/>
          </a:xfrm>
          <a:prstGeom prst="rect">
            <a:avLst/>
          </a:prstGeom>
          <a:noFill/>
        </p:spPr>
        <p:txBody>
          <a:bodyPr wrap="none" rtlCol="0">
            <a:spAutoFit/>
          </a:bodyPr>
          <a:lstStyle/>
          <a:p>
            <a:r>
              <a:rPr lang="en-US" sz="2000" dirty="0"/>
              <a:t>High Voltage</a:t>
            </a:r>
          </a:p>
        </p:txBody>
      </p:sp>
      <p:sp>
        <p:nvSpPr>
          <p:cNvPr id="13" name="TextBox 12">
            <a:extLst>
              <a:ext uri="{FF2B5EF4-FFF2-40B4-BE49-F238E27FC236}">
                <a16:creationId xmlns:a16="http://schemas.microsoft.com/office/drawing/2014/main" id="{92E2EF29-57D1-5210-0C00-2AF9E267F5C8}"/>
              </a:ext>
            </a:extLst>
          </p:cNvPr>
          <p:cNvSpPr txBox="1"/>
          <p:nvPr/>
        </p:nvSpPr>
        <p:spPr>
          <a:xfrm>
            <a:off x="10673914" y="3322344"/>
            <a:ext cx="1107996" cy="707886"/>
          </a:xfrm>
          <a:prstGeom prst="rect">
            <a:avLst/>
          </a:prstGeom>
          <a:noFill/>
        </p:spPr>
        <p:txBody>
          <a:bodyPr wrap="none" rtlCol="0">
            <a:spAutoFit/>
          </a:bodyPr>
          <a:lstStyle/>
          <a:p>
            <a:r>
              <a:rPr lang="en-US" sz="2000" dirty="0"/>
              <a:t>Magnetic</a:t>
            </a:r>
          </a:p>
          <a:p>
            <a:r>
              <a:rPr lang="en-US" sz="2000" dirty="0"/>
              <a:t>Field</a:t>
            </a:r>
          </a:p>
        </p:txBody>
      </p:sp>
      <p:sp>
        <p:nvSpPr>
          <p:cNvPr id="14" name="Title 1">
            <a:extLst>
              <a:ext uri="{FF2B5EF4-FFF2-40B4-BE49-F238E27FC236}">
                <a16:creationId xmlns:a16="http://schemas.microsoft.com/office/drawing/2014/main" id="{555C70C3-CC9D-1065-3E2E-17DBF2D19032}"/>
              </a:ext>
            </a:extLst>
          </p:cNvPr>
          <p:cNvSpPr txBox="1">
            <a:spLocks/>
          </p:cNvSpPr>
          <p:nvPr/>
        </p:nvSpPr>
        <p:spPr>
          <a:xfrm>
            <a:off x="383458" y="5903278"/>
            <a:ext cx="5712542" cy="647352"/>
          </a:xfrm>
          <a:prstGeom prst="rect">
            <a:avLst/>
          </a:prstGeom>
          <a:solidFill>
            <a:schemeClr val="bg1">
              <a:alpha val="60000"/>
            </a:schemeClr>
          </a:solidFill>
          <a:ln w="38100" cap="sq">
            <a:solidFill>
              <a:schemeClr val="tx1"/>
            </a:solidFill>
            <a:miter lim="800000"/>
          </a:ln>
        </p:spPr>
        <p:txBody>
          <a:bodyPr anchor="ct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solidFill>
                  <a:schemeClr val="tx1"/>
                </a:solidFill>
              </a:rPr>
              <a:t>Our role</a:t>
            </a:r>
          </a:p>
        </p:txBody>
      </p:sp>
    </p:spTree>
    <p:extLst>
      <p:ext uri="{BB962C8B-B14F-4D97-AF65-F5344CB8AC3E}">
        <p14:creationId xmlns:p14="http://schemas.microsoft.com/office/powerpoint/2010/main" val="242856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F0A6F6-06D7-1F00-CB43-9A8717A4163E}"/>
              </a:ext>
            </a:extLst>
          </p:cNvPr>
          <p:cNvPicPr>
            <a:picLocks noChangeAspect="1"/>
          </p:cNvPicPr>
          <p:nvPr/>
        </p:nvPicPr>
        <p:blipFill rotWithShape="1">
          <a:blip r:embed="rId3">
            <a:alphaModFix amt="40000"/>
          </a:blip>
          <a:srcRect l="444"/>
          <a:stretch/>
        </p:blipFill>
        <p:spPr>
          <a:xfrm>
            <a:off x="20" y="10"/>
            <a:ext cx="12191980" cy="6857990"/>
          </a:xfrm>
          <a:prstGeom prst="rect">
            <a:avLst/>
          </a:prstGeom>
        </p:spPr>
      </p:pic>
      <p:sp>
        <p:nvSpPr>
          <p:cNvPr id="34" name="Rectangle 33">
            <a:extLst>
              <a:ext uri="{FF2B5EF4-FFF2-40B4-BE49-F238E27FC236}">
                <a16:creationId xmlns:a16="http://schemas.microsoft.com/office/drawing/2014/main" id="{917CB7BF-89A6-7E42-B43B-4175A3BECB6B}"/>
              </a:ext>
            </a:extLst>
          </p:cNvPr>
          <p:cNvSpPr/>
          <p:nvPr/>
        </p:nvSpPr>
        <p:spPr>
          <a:xfrm>
            <a:off x="0" y="1227266"/>
            <a:ext cx="12192000" cy="1984649"/>
          </a:xfrm>
          <a:prstGeom prst="rect">
            <a:avLst/>
          </a:prstGeom>
          <a:solidFill>
            <a:srgbClr val="FFFFFF">
              <a:lumMod val="85000"/>
              <a:alpha val="80000"/>
            </a:srgbClr>
          </a:solidFill>
          <a:ln w="6350" cap="flat" cmpd="sng" algn="ctr">
            <a:solidFill>
              <a:srgbClr val="9CA38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50000"/>
                </a:schemeClr>
              </a:solidFill>
              <a:effectLst/>
              <a:uLnTx/>
              <a:uFillTx/>
              <a:latin typeface="Gill Sans MT" panose="020B0502020104020203"/>
              <a:ea typeface="+mn-ea"/>
              <a:cs typeface="+mn-cs"/>
            </a:endParaRPr>
          </a:p>
        </p:txBody>
      </p:sp>
      <p:sp>
        <p:nvSpPr>
          <p:cNvPr id="35" name="Rectangle 34">
            <a:extLst>
              <a:ext uri="{FF2B5EF4-FFF2-40B4-BE49-F238E27FC236}">
                <a16:creationId xmlns:a16="http://schemas.microsoft.com/office/drawing/2014/main" id="{176E3E76-835A-C701-B5A9-EC9B66C2C63F}"/>
              </a:ext>
            </a:extLst>
          </p:cNvPr>
          <p:cNvSpPr/>
          <p:nvPr/>
        </p:nvSpPr>
        <p:spPr>
          <a:xfrm>
            <a:off x="-6054" y="4632453"/>
            <a:ext cx="12192000" cy="1591737"/>
          </a:xfrm>
          <a:prstGeom prst="rect">
            <a:avLst/>
          </a:prstGeom>
          <a:solidFill>
            <a:srgbClr val="FFFFFF">
              <a:lumMod val="85000"/>
              <a:alpha val="80000"/>
            </a:srgbClr>
          </a:solidFill>
          <a:ln w="6350" cap="flat" cmpd="sng" algn="ctr">
            <a:solidFill>
              <a:srgbClr val="9CA38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50000"/>
                </a:schemeClr>
              </a:solidFill>
              <a:effectLst/>
              <a:uLnTx/>
              <a:uFillTx/>
              <a:latin typeface="Gill Sans MT" panose="020B0502020104020203"/>
              <a:ea typeface="+mn-ea"/>
              <a:cs typeface="+mn-cs"/>
            </a:endParaRPr>
          </a:p>
        </p:txBody>
      </p:sp>
      <p:sp>
        <p:nvSpPr>
          <p:cNvPr id="36" name="Rectangle 35">
            <a:extLst>
              <a:ext uri="{FF2B5EF4-FFF2-40B4-BE49-F238E27FC236}">
                <a16:creationId xmlns:a16="http://schemas.microsoft.com/office/drawing/2014/main" id="{EDBA9804-4698-E32D-0FC8-B9C9B00FE0EF}"/>
              </a:ext>
            </a:extLst>
          </p:cNvPr>
          <p:cNvSpPr/>
          <p:nvPr/>
        </p:nvSpPr>
        <p:spPr>
          <a:xfrm>
            <a:off x="0" y="3344252"/>
            <a:ext cx="12192000" cy="1144089"/>
          </a:xfrm>
          <a:prstGeom prst="rect">
            <a:avLst/>
          </a:prstGeom>
          <a:gradFill rotWithShape="1">
            <a:gsLst>
              <a:gs pos="0">
                <a:srgbClr val="9CA383">
                  <a:tint val="80000"/>
                  <a:satMod val="107000"/>
                  <a:lumMod val="103000"/>
                </a:srgbClr>
              </a:gs>
              <a:gs pos="100000">
                <a:srgbClr val="9CA383">
                  <a:tint val="82000"/>
                  <a:satMod val="109000"/>
                  <a:lumMod val="103000"/>
                </a:srgbClr>
              </a:gs>
            </a:gsLst>
            <a:lin ang="5400000" scaled="0"/>
          </a:gradFill>
          <a:ln w="6350" cap="flat" cmpd="sng" algn="ctr">
            <a:solidFill>
              <a:srgbClr val="9CA38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Gill Sans MT" panose="020B0502020104020203"/>
              <a:ea typeface="+mn-ea"/>
              <a:cs typeface="+mn-cs"/>
            </a:endParaRPr>
          </a:p>
        </p:txBody>
      </p:sp>
      <p:sp>
        <p:nvSpPr>
          <p:cNvPr id="37" name="TextBox 36">
            <a:extLst>
              <a:ext uri="{FF2B5EF4-FFF2-40B4-BE49-F238E27FC236}">
                <a16:creationId xmlns:a16="http://schemas.microsoft.com/office/drawing/2014/main" id="{744886FF-CA95-B955-F5B0-89DE383644B9}"/>
              </a:ext>
            </a:extLst>
          </p:cNvPr>
          <p:cNvSpPr txBox="1"/>
          <p:nvPr/>
        </p:nvSpPr>
        <p:spPr>
          <a:xfrm>
            <a:off x="2341419" y="1466345"/>
            <a:ext cx="468976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50000"/>
                  </a:schemeClr>
                </a:solidFill>
                <a:effectLst/>
                <a:uLnTx/>
                <a:uFillTx/>
              </a:rPr>
              <a:t>The striving always to assist the most rapid perfecting of other beings, bot those similar to oneself and those of other forms, up to the degree of the sacred </a:t>
            </a:r>
            <a:r>
              <a:rPr kumimoji="0" lang="en-US" sz="1200" b="0" i="0" u="none" strike="noStrike" kern="0" cap="none" spc="0" normalizeH="0" baseline="0" noProof="0" dirty="0" err="1">
                <a:ln>
                  <a:noFill/>
                </a:ln>
                <a:solidFill>
                  <a:schemeClr val="tx1">
                    <a:lumMod val="50000"/>
                  </a:schemeClr>
                </a:solidFill>
                <a:effectLst/>
                <a:uLnTx/>
                <a:uFillTx/>
              </a:rPr>
              <a:t>Marfotai</a:t>
            </a:r>
            <a:r>
              <a:rPr kumimoji="0" lang="en-US" sz="1200" b="0" i="0" u="none" strike="noStrike" kern="0" cap="none" spc="0" normalizeH="0" baseline="0" noProof="0" dirty="0">
                <a:ln>
                  <a:noFill/>
                </a:ln>
                <a:solidFill>
                  <a:schemeClr val="tx1">
                    <a:lumMod val="50000"/>
                  </a:schemeClr>
                </a:solidFill>
                <a:effectLst/>
                <a:uLnTx/>
                <a:uFillTx/>
              </a:rPr>
              <a:t>, that is up to the degree of self-individuality.</a:t>
            </a:r>
          </a:p>
        </p:txBody>
      </p:sp>
      <p:sp>
        <p:nvSpPr>
          <p:cNvPr id="38" name="TextBox 37">
            <a:extLst>
              <a:ext uri="{FF2B5EF4-FFF2-40B4-BE49-F238E27FC236}">
                <a16:creationId xmlns:a16="http://schemas.microsoft.com/office/drawing/2014/main" id="{D0CC1FAE-ADE0-C83E-2036-9EAD95F798B6}"/>
              </a:ext>
            </a:extLst>
          </p:cNvPr>
          <p:cNvSpPr txBox="1"/>
          <p:nvPr/>
        </p:nvSpPr>
        <p:spPr>
          <a:xfrm>
            <a:off x="2334491" y="2331035"/>
            <a:ext cx="468976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50000"/>
                  </a:schemeClr>
                </a:solidFill>
                <a:effectLst/>
                <a:uLnTx/>
                <a:uFillTx/>
              </a:rPr>
              <a:t>The striving from the beginning of their existence to pay for their arising and their individuality as quickly as possible, in order afterwards to be free to lighten as much as possible the Sorrow of our Common Father.</a:t>
            </a:r>
          </a:p>
        </p:txBody>
      </p:sp>
      <p:sp>
        <p:nvSpPr>
          <p:cNvPr id="39" name="TextBox 38">
            <a:extLst>
              <a:ext uri="{FF2B5EF4-FFF2-40B4-BE49-F238E27FC236}">
                <a16:creationId xmlns:a16="http://schemas.microsoft.com/office/drawing/2014/main" id="{D4BFDD93-140C-5F6B-C39B-3EEFCE1E380A}"/>
              </a:ext>
            </a:extLst>
          </p:cNvPr>
          <p:cNvSpPr txBox="1"/>
          <p:nvPr/>
        </p:nvSpPr>
        <p:spPr>
          <a:xfrm>
            <a:off x="665013" y="1560836"/>
            <a:ext cx="166947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50000"/>
                  </a:schemeClr>
                </a:solidFill>
                <a:effectLst/>
                <a:uLnTx/>
                <a:uFillTx/>
              </a:rPr>
              <a:t>5</a:t>
            </a:r>
            <a:r>
              <a:rPr kumimoji="0" lang="en-US" sz="2000" b="0" i="0" u="none" strike="noStrike" kern="0" cap="none" spc="0" normalizeH="0" baseline="30000" noProof="0" dirty="0">
                <a:ln>
                  <a:noFill/>
                </a:ln>
                <a:solidFill>
                  <a:schemeClr val="tx1">
                    <a:lumMod val="50000"/>
                  </a:schemeClr>
                </a:solidFill>
                <a:effectLst/>
                <a:uLnTx/>
                <a:uFillTx/>
              </a:rPr>
              <a:t>th</a:t>
            </a:r>
            <a:r>
              <a:rPr kumimoji="0" lang="en-US" sz="2000" b="0" i="0" u="none" strike="noStrike" kern="0" cap="none" spc="0" normalizeH="0" baseline="0" noProof="0" dirty="0">
                <a:ln>
                  <a:noFill/>
                </a:ln>
                <a:solidFill>
                  <a:schemeClr val="tx1">
                    <a:lumMod val="50000"/>
                  </a:schemeClr>
                </a:solidFill>
                <a:effectLst/>
                <a:uLnTx/>
                <a:uFillTx/>
              </a:rPr>
              <a:t> Striving</a:t>
            </a:r>
          </a:p>
        </p:txBody>
      </p:sp>
      <p:sp>
        <p:nvSpPr>
          <p:cNvPr id="40" name="TextBox 39">
            <a:extLst>
              <a:ext uri="{FF2B5EF4-FFF2-40B4-BE49-F238E27FC236}">
                <a16:creationId xmlns:a16="http://schemas.microsoft.com/office/drawing/2014/main" id="{AF06BA5C-15A7-0655-5B83-E3A60D90BFFE}"/>
              </a:ext>
            </a:extLst>
          </p:cNvPr>
          <p:cNvSpPr txBox="1"/>
          <p:nvPr/>
        </p:nvSpPr>
        <p:spPr>
          <a:xfrm>
            <a:off x="665013" y="2489054"/>
            <a:ext cx="166947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50000"/>
                  </a:schemeClr>
                </a:solidFill>
                <a:effectLst/>
                <a:uLnTx/>
                <a:uFillTx/>
              </a:rPr>
              <a:t>4</a:t>
            </a:r>
            <a:r>
              <a:rPr kumimoji="0" lang="en-US" sz="2000" b="0" i="0" u="none" strike="noStrike" kern="0" cap="none" spc="0" normalizeH="0" baseline="30000" noProof="0" dirty="0">
                <a:ln>
                  <a:noFill/>
                </a:ln>
                <a:solidFill>
                  <a:schemeClr val="tx1">
                    <a:lumMod val="50000"/>
                  </a:schemeClr>
                </a:solidFill>
                <a:effectLst/>
                <a:uLnTx/>
                <a:uFillTx/>
              </a:rPr>
              <a:t>th</a:t>
            </a:r>
            <a:r>
              <a:rPr kumimoji="0" lang="en-US" sz="2000" b="0" i="0" u="none" strike="noStrike" kern="0" cap="none" spc="0" normalizeH="0" baseline="0" noProof="0" dirty="0">
                <a:ln>
                  <a:noFill/>
                </a:ln>
                <a:solidFill>
                  <a:schemeClr val="tx1">
                    <a:lumMod val="50000"/>
                  </a:schemeClr>
                </a:solidFill>
                <a:effectLst/>
                <a:uLnTx/>
                <a:uFillTx/>
              </a:rPr>
              <a:t> Striving</a:t>
            </a:r>
          </a:p>
        </p:txBody>
      </p:sp>
      <p:sp>
        <p:nvSpPr>
          <p:cNvPr id="41" name="TextBox 40">
            <a:extLst>
              <a:ext uri="{FF2B5EF4-FFF2-40B4-BE49-F238E27FC236}">
                <a16:creationId xmlns:a16="http://schemas.microsoft.com/office/drawing/2014/main" id="{BC4D0B44-DF3F-5688-90AF-74902CA956B4}"/>
              </a:ext>
            </a:extLst>
          </p:cNvPr>
          <p:cNvSpPr txBox="1"/>
          <p:nvPr/>
        </p:nvSpPr>
        <p:spPr>
          <a:xfrm>
            <a:off x="2334491" y="3681498"/>
            <a:ext cx="468976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The conscious striving to know ever more and more concerning the laws of World Creation and World Maintenance.</a:t>
            </a:r>
          </a:p>
        </p:txBody>
      </p:sp>
      <p:sp>
        <p:nvSpPr>
          <p:cNvPr id="42" name="TextBox 41">
            <a:extLst>
              <a:ext uri="{FF2B5EF4-FFF2-40B4-BE49-F238E27FC236}">
                <a16:creationId xmlns:a16="http://schemas.microsoft.com/office/drawing/2014/main" id="{D883C809-EB0E-424C-DD1D-81EC823647FE}"/>
              </a:ext>
            </a:extLst>
          </p:cNvPr>
          <p:cNvSpPr txBox="1"/>
          <p:nvPr/>
        </p:nvSpPr>
        <p:spPr>
          <a:xfrm>
            <a:off x="665014" y="3685464"/>
            <a:ext cx="166947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rPr>
              <a:t>3</a:t>
            </a:r>
            <a:r>
              <a:rPr kumimoji="0" lang="en-US" sz="2000" b="0" i="0" u="none" strike="noStrike" kern="0" cap="none" spc="0" normalizeH="0" baseline="30000" noProof="0" dirty="0">
                <a:ln>
                  <a:noFill/>
                </a:ln>
                <a:solidFill>
                  <a:srgbClr val="000000"/>
                </a:solidFill>
                <a:effectLst/>
                <a:uLnTx/>
                <a:uFillTx/>
              </a:rPr>
              <a:t>rd</a:t>
            </a:r>
            <a:r>
              <a:rPr kumimoji="0" lang="en-US" sz="2000" b="0" i="0" u="none" strike="noStrike" kern="0" cap="none" spc="0" normalizeH="0" baseline="0" noProof="0" dirty="0">
                <a:ln>
                  <a:noFill/>
                </a:ln>
                <a:solidFill>
                  <a:srgbClr val="000000"/>
                </a:solidFill>
                <a:effectLst/>
                <a:uLnTx/>
                <a:uFillTx/>
              </a:rPr>
              <a:t> Striving</a:t>
            </a:r>
          </a:p>
        </p:txBody>
      </p:sp>
      <p:sp>
        <p:nvSpPr>
          <p:cNvPr id="43" name="TextBox 42">
            <a:extLst>
              <a:ext uri="{FF2B5EF4-FFF2-40B4-BE49-F238E27FC236}">
                <a16:creationId xmlns:a16="http://schemas.microsoft.com/office/drawing/2014/main" id="{6F7A7FE7-0A82-13F0-F135-CD5551A11CA8}"/>
              </a:ext>
            </a:extLst>
          </p:cNvPr>
          <p:cNvSpPr txBox="1"/>
          <p:nvPr/>
        </p:nvSpPr>
        <p:spPr>
          <a:xfrm>
            <a:off x="2341419" y="4724984"/>
            <a:ext cx="468976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50000"/>
                  </a:schemeClr>
                </a:solidFill>
                <a:effectLst/>
                <a:uLnTx/>
                <a:uFillTx/>
              </a:rPr>
              <a:t>To have a constant and unflagging instinctive need for self-perfection in the sense of being.</a:t>
            </a:r>
          </a:p>
        </p:txBody>
      </p:sp>
      <p:sp>
        <p:nvSpPr>
          <p:cNvPr id="44" name="TextBox 43">
            <a:extLst>
              <a:ext uri="{FF2B5EF4-FFF2-40B4-BE49-F238E27FC236}">
                <a16:creationId xmlns:a16="http://schemas.microsoft.com/office/drawing/2014/main" id="{7F827155-5FFD-A80E-C05E-8B99F8D6EFEE}"/>
              </a:ext>
            </a:extLst>
          </p:cNvPr>
          <p:cNvSpPr txBox="1"/>
          <p:nvPr/>
        </p:nvSpPr>
        <p:spPr>
          <a:xfrm>
            <a:off x="665015" y="4712056"/>
            <a:ext cx="166947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50000"/>
                  </a:schemeClr>
                </a:solidFill>
                <a:effectLst/>
                <a:uLnTx/>
                <a:uFillTx/>
              </a:rPr>
              <a:t>2</a:t>
            </a:r>
            <a:r>
              <a:rPr kumimoji="0" lang="en-US" sz="2000" b="0" i="0" u="none" strike="noStrike" kern="0" cap="none" spc="0" normalizeH="0" baseline="30000" noProof="0" dirty="0">
                <a:ln>
                  <a:noFill/>
                </a:ln>
                <a:solidFill>
                  <a:schemeClr val="tx1">
                    <a:lumMod val="50000"/>
                  </a:schemeClr>
                </a:solidFill>
                <a:effectLst/>
                <a:uLnTx/>
                <a:uFillTx/>
              </a:rPr>
              <a:t>nd</a:t>
            </a:r>
            <a:r>
              <a:rPr kumimoji="0" lang="en-US" sz="2000" b="0" i="0" u="none" strike="noStrike" kern="0" cap="none" spc="0" normalizeH="0" baseline="0" noProof="0" dirty="0">
                <a:ln>
                  <a:noFill/>
                </a:ln>
                <a:solidFill>
                  <a:schemeClr val="tx1">
                    <a:lumMod val="50000"/>
                  </a:schemeClr>
                </a:solidFill>
                <a:effectLst/>
                <a:uLnTx/>
                <a:uFillTx/>
              </a:rPr>
              <a:t> Striving</a:t>
            </a:r>
          </a:p>
        </p:txBody>
      </p:sp>
      <p:sp>
        <p:nvSpPr>
          <p:cNvPr id="45" name="TextBox 44">
            <a:extLst>
              <a:ext uri="{FF2B5EF4-FFF2-40B4-BE49-F238E27FC236}">
                <a16:creationId xmlns:a16="http://schemas.microsoft.com/office/drawing/2014/main" id="{47B90D79-1E76-63E4-32C4-5937A965B74C}"/>
              </a:ext>
            </a:extLst>
          </p:cNvPr>
          <p:cNvSpPr txBox="1"/>
          <p:nvPr/>
        </p:nvSpPr>
        <p:spPr>
          <a:xfrm>
            <a:off x="2341419" y="5529487"/>
            <a:ext cx="468976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50000"/>
                  </a:schemeClr>
                </a:solidFill>
                <a:effectLst/>
                <a:uLnTx/>
                <a:uFillTx/>
              </a:rPr>
              <a:t>To have in their ordinary being-existence everything satisfying and really necessary for their planetary body.</a:t>
            </a:r>
          </a:p>
        </p:txBody>
      </p:sp>
      <p:sp>
        <p:nvSpPr>
          <p:cNvPr id="46" name="TextBox 45">
            <a:extLst>
              <a:ext uri="{FF2B5EF4-FFF2-40B4-BE49-F238E27FC236}">
                <a16:creationId xmlns:a16="http://schemas.microsoft.com/office/drawing/2014/main" id="{E17D7C9B-E768-E374-0175-1F3411552774}"/>
              </a:ext>
            </a:extLst>
          </p:cNvPr>
          <p:cNvSpPr txBox="1"/>
          <p:nvPr/>
        </p:nvSpPr>
        <p:spPr>
          <a:xfrm>
            <a:off x="665016" y="5560265"/>
            <a:ext cx="166947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50000"/>
                  </a:schemeClr>
                </a:solidFill>
                <a:effectLst/>
                <a:uLnTx/>
                <a:uFillTx/>
              </a:rPr>
              <a:t>1</a:t>
            </a:r>
            <a:r>
              <a:rPr kumimoji="0" lang="en-US" sz="2000" b="0" i="0" u="none" strike="noStrike" kern="0" cap="none" spc="0" normalizeH="0" baseline="30000" noProof="0" dirty="0">
                <a:ln>
                  <a:noFill/>
                </a:ln>
                <a:solidFill>
                  <a:schemeClr val="tx1">
                    <a:lumMod val="50000"/>
                  </a:schemeClr>
                </a:solidFill>
                <a:effectLst/>
                <a:uLnTx/>
                <a:uFillTx/>
              </a:rPr>
              <a:t>st</a:t>
            </a:r>
            <a:r>
              <a:rPr kumimoji="0" lang="en-US" sz="2000" b="0" i="0" u="none" strike="noStrike" kern="0" cap="none" spc="0" normalizeH="0" baseline="0" noProof="0" dirty="0">
                <a:ln>
                  <a:noFill/>
                </a:ln>
                <a:solidFill>
                  <a:schemeClr val="tx1">
                    <a:lumMod val="50000"/>
                  </a:schemeClr>
                </a:solidFill>
                <a:effectLst/>
                <a:uLnTx/>
                <a:uFillTx/>
              </a:rPr>
              <a:t> Striving</a:t>
            </a:r>
          </a:p>
        </p:txBody>
      </p:sp>
      <p:sp>
        <p:nvSpPr>
          <p:cNvPr id="47" name="TextBox 46">
            <a:extLst>
              <a:ext uri="{FF2B5EF4-FFF2-40B4-BE49-F238E27FC236}">
                <a16:creationId xmlns:a16="http://schemas.microsoft.com/office/drawing/2014/main" id="{3E7743CA-4D50-4F2C-7601-C65A60933670}"/>
              </a:ext>
            </a:extLst>
          </p:cNvPr>
          <p:cNvSpPr txBox="1"/>
          <p:nvPr/>
        </p:nvSpPr>
        <p:spPr>
          <a:xfrm>
            <a:off x="7318151" y="5045751"/>
            <a:ext cx="2874821"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schemeClr>
                </a:solidFill>
                <a:effectLst/>
                <a:uLnTx/>
                <a:uFillTx/>
              </a:rPr>
              <a:t>Food for the Moon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50000"/>
                  </a:schemeClr>
                </a:solidFill>
                <a:effectLst/>
                <a:uLnTx/>
                <a:uFillTx/>
              </a:rPr>
              <a:t>Man 1, 2, 3</a:t>
            </a:r>
          </a:p>
        </p:txBody>
      </p:sp>
      <p:sp>
        <p:nvSpPr>
          <p:cNvPr id="48" name="TextBox 47">
            <a:extLst>
              <a:ext uri="{FF2B5EF4-FFF2-40B4-BE49-F238E27FC236}">
                <a16:creationId xmlns:a16="http://schemas.microsoft.com/office/drawing/2014/main" id="{D29F0EA4-1310-6A9B-8CFB-1E1EED08D342}"/>
              </a:ext>
            </a:extLst>
          </p:cNvPr>
          <p:cNvSpPr txBox="1"/>
          <p:nvPr/>
        </p:nvSpPr>
        <p:spPr>
          <a:xfrm>
            <a:off x="7318151" y="3446345"/>
            <a:ext cx="2939936" cy="89255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Self-Remembering Transformer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Becoming Man 4</a:t>
            </a:r>
          </a:p>
        </p:txBody>
      </p:sp>
      <p:sp>
        <p:nvSpPr>
          <p:cNvPr id="49" name="TextBox 48">
            <a:extLst>
              <a:ext uri="{FF2B5EF4-FFF2-40B4-BE49-F238E27FC236}">
                <a16:creationId xmlns:a16="http://schemas.microsoft.com/office/drawing/2014/main" id="{7F992D34-9B8D-8030-27E3-BD98DF89CD79}"/>
              </a:ext>
            </a:extLst>
          </p:cNvPr>
          <p:cNvSpPr txBox="1"/>
          <p:nvPr/>
        </p:nvSpPr>
        <p:spPr>
          <a:xfrm>
            <a:off x="10947679" y="3731630"/>
            <a:ext cx="49876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24</a:t>
            </a:r>
          </a:p>
        </p:txBody>
      </p:sp>
      <p:sp>
        <p:nvSpPr>
          <p:cNvPr id="50" name="TextBox 49">
            <a:extLst>
              <a:ext uri="{FF2B5EF4-FFF2-40B4-BE49-F238E27FC236}">
                <a16:creationId xmlns:a16="http://schemas.microsoft.com/office/drawing/2014/main" id="{AA280764-8345-9137-E7B3-A987AA5F5365}"/>
              </a:ext>
            </a:extLst>
          </p:cNvPr>
          <p:cNvSpPr txBox="1"/>
          <p:nvPr/>
        </p:nvSpPr>
        <p:spPr>
          <a:xfrm>
            <a:off x="10876292" y="4808779"/>
            <a:ext cx="61557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50000"/>
                  </a:schemeClr>
                </a:solidFill>
                <a:effectLst/>
                <a:uLnTx/>
                <a:uFillTx/>
              </a:rPr>
              <a:t>48</a:t>
            </a:r>
          </a:p>
        </p:txBody>
      </p:sp>
      <p:sp>
        <p:nvSpPr>
          <p:cNvPr id="51" name="TextBox 50">
            <a:extLst>
              <a:ext uri="{FF2B5EF4-FFF2-40B4-BE49-F238E27FC236}">
                <a16:creationId xmlns:a16="http://schemas.microsoft.com/office/drawing/2014/main" id="{F206E74C-9823-8FAD-337C-0C39D00902DC}"/>
              </a:ext>
            </a:extLst>
          </p:cNvPr>
          <p:cNvSpPr txBox="1"/>
          <p:nvPr/>
        </p:nvSpPr>
        <p:spPr>
          <a:xfrm>
            <a:off x="10890632" y="5535462"/>
            <a:ext cx="61557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50000"/>
                  </a:schemeClr>
                </a:solidFill>
                <a:effectLst/>
                <a:uLnTx/>
                <a:uFillTx/>
              </a:rPr>
              <a:t>96</a:t>
            </a:r>
            <a:endParaRPr kumimoji="0" lang="en-US" sz="1600" b="0" i="0" u="none" strike="noStrike" kern="0" cap="none" spc="0" normalizeH="0" baseline="0" noProof="0" dirty="0">
              <a:ln>
                <a:noFill/>
              </a:ln>
              <a:solidFill>
                <a:schemeClr val="tx1">
                  <a:lumMod val="50000"/>
                </a:schemeClr>
              </a:solidFill>
              <a:effectLst/>
              <a:uLnTx/>
              <a:uFillTx/>
            </a:endParaRPr>
          </a:p>
        </p:txBody>
      </p:sp>
      <p:sp>
        <p:nvSpPr>
          <p:cNvPr id="52" name="TextBox 51">
            <a:extLst>
              <a:ext uri="{FF2B5EF4-FFF2-40B4-BE49-F238E27FC236}">
                <a16:creationId xmlns:a16="http://schemas.microsoft.com/office/drawing/2014/main" id="{586E3B1B-3EEB-6013-CEEC-E536A64E1903}"/>
              </a:ext>
            </a:extLst>
          </p:cNvPr>
          <p:cNvSpPr txBox="1"/>
          <p:nvPr/>
        </p:nvSpPr>
        <p:spPr>
          <a:xfrm>
            <a:off x="10605657" y="1607002"/>
            <a:ext cx="120534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50000"/>
                  </a:schemeClr>
                </a:solidFill>
                <a:effectLst/>
                <a:uLnTx/>
                <a:uFillTx/>
              </a:rPr>
              <a:t>6</a:t>
            </a:r>
          </a:p>
        </p:txBody>
      </p:sp>
      <p:sp>
        <p:nvSpPr>
          <p:cNvPr id="53" name="TextBox 52">
            <a:extLst>
              <a:ext uri="{FF2B5EF4-FFF2-40B4-BE49-F238E27FC236}">
                <a16:creationId xmlns:a16="http://schemas.microsoft.com/office/drawing/2014/main" id="{DDD7C5CA-A498-16F7-E0AF-544AD1B54E2B}"/>
              </a:ext>
            </a:extLst>
          </p:cNvPr>
          <p:cNvSpPr txBox="1"/>
          <p:nvPr/>
        </p:nvSpPr>
        <p:spPr>
          <a:xfrm>
            <a:off x="10605657" y="2535220"/>
            <a:ext cx="120534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50000"/>
                  </a:schemeClr>
                </a:solidFill>
                <a:effectLst/>
                <a:uLnTx/>
                <a:uFillTx/>
              </a:rPr>
              <a:t>12</a:t>
            </a:r>
          </a:p>
        </p:txBody>
      </p:sp>
      <p:sp>
        <p:nvSpPr>
          <p:cNvPr id="54" name="Oval 53">
            <a:extLst>
              <a:ext uri="{FF2B5EF4-FFF2-40B4-BE49-F238E27FC236}">
                <a16:creationId xmlns:a16="http://schemas.microsoft.com/office/drawing/2014/main" id="{E4C0069E-1EFF-AE9D-B948-EA1CA1295E17}"/>
              </a:ext>
            </a:extLst>
          </p:cNvPr>
          <p:cNvSpPr/>
          <p:nvPr/>
        </p:nvSpPr>
        <p:spPr>
          <a:xfrm>
            <a:off x="10986654" y="4773048"/>
            <a:ext cx="394855" cy="411039"/>
          </a:xfrm>
          <a:prstGeom prst="ellipse">
            <a:avLst/>
          </a:prstGeom>
          <a:noFill/>
          <a:ln w="28575"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lumMod val="50000"/>
                </a:schemeClr>
              </a:solidFill>
              <a:effectLst/>
              <a:uLnTx/>
              <a:uFillTx/>
              <a:latin typeface="Gill Sans MT" panose="020B0502020104020203"/>
              <a:ea typeface="+mn-ea"/>
              <a:cs typeface="+mn-cs"/>
            </a:endParaRPr>
          </a:p>
        </p:txBody>
      </p:sp>
      <p:sp>
        <p:nvSpPr>
          <p:cNvPr id="55" name="Oval 54">
            <a:extLst>
              <a:ext uri="{FF2B5EF4-FFF2-40B4-BE49-F238E27FC236}">
                <a16:creationId xmlns:a16="http://schemas.microsoft.com/office/drawing/2014/main" id="{51FC28C6-2BD9-59DA-35AC-E142A6CFF496}"/>
              </a:ext>
            </a:extLst>
          </p:cNvPr>
          <p:cNvSpPr/>
          <p:nvPr/>
        </p:nvSpPr>
        <p:spPr>
          <a:xfrm>
            <a:off x="10986654" y="3668245"/>
            <a:ext cx="394855" cy="411039"/>
          </a:xfrm>
          <a:prstGeom prst="ellipse">
            <a:avLst/>
          </a:prstGeom>
          <a:noFill/>
          <a:ln w="285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ill Sans MT" panose="020B0502020104020203"/>
              <a:ea typeface="+mn-ea"/>
              <a:cs typeface="+mn-cs"/>
            </a:endParaRPr>
          </a:p>
        </p:txBody>
      </p:sp>
      <p:sp>
        <p:nvSpPr>
          <p:cNvPr id="56" name="Oval 55">
            <a:extLst>
              <a:ext uri="{FF2B5EF4-FFF2-40B4-BE49-F238E27FC236}">
                <a16:creationId xmlns:a16="http://schemas.microsoft.com/office/drawing/2014/main" id="{BFF923E9-A021-8598-06D0-D6FC78025FA8}"/>
              </a:ext>
            </a:extLst>
          </p:cNvPr>
          <p:cNvSpPr/>
          <p:nvPr/>
        </p:nvSpPr>
        <p:spPr>
          <a:xfrm>
            <a:off x="10972873" y="5493216"/>
            <a:ext cx="411631" cy="411039"/>
          </a:xfrm>
          <a:prstGeom prst="ellipse">
            <a:avLst/>
          </a:prstGeom>
          <a:noFill/>
          <a:ln w="28575"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lumMod val="50000"/>
                </a:schemeClr>
              </a:solidFill>
              <a:effectLst/>
              <a:uLnTx/>
              <a:uFillTx/>
              <a:latin typeface="Gill Sans MT" panose="020B0502020104020203"/>
              <a:ea typeface="+mn-ea"/>
              <a:cs typeface="+mn-cs"/>
            </a:endParaRPr>
          </a:p>
        </p:txBody>
      </p:sp>
      <p:sp>
        <p:nvSpPr>
          <p:cNvPr id="57" name="TextBox 56">
            <a:extLst>
              <a:ext uri="{FF2B5EF4-FFF2-40B4-BE49-F238E27FC236}">
                <a16:creationId xmlns:a16="http://schemas.microsoft.com/office/drawing/2014/main" id="{C13F5373-E542-B3DC-20C3-8A8D79EFFAD5}"/>
              </a:ext>
            </a:extLst>
          </p:cNvPr>
          <p:cNvSpPr txBox="1"/>
          <p:nvPr/>
        </p:nvSpPr>
        <p:spPr>
          <a:xfrm>
            <a:off x="7329744" y="2481854"/>
            <a:ext cx="287482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schemeClr>
                </a:solidFill>
                <a:effectLst/>
                <a:uLnTx/>
                <a:uFillTx/>
              </a:rPr>
              <a:t>Aim</a:t>
            </a:r>
          </a:p>
        </p:txBody>
      </p:sp>
      <p:sp>
        <p:nvSpPr>
          <p:cNvPr id="58" name="TextBox 57">
            <a:extLst>
              <a:ext uri="{FF2B5EF4-FFF2-40B4-BE49-F238E27FC236}">
                <a16:creationId xmlns:a16="http://schemas.microsoft.com/office/drawing/2014/main" id="{51086883-6F69-46D6-2099-4C75ED1F4680}"/>
              </a:ext>
            </a:extLst>
          </p:cNvPr>
          <p:cNvSpPr txBox="1"/>
          <p:nvPr/>
        </p:nvSpPr>
        <p:spPr>
          <a:xfrm>
            <a:off x="7318152" y="1505311"/>
            <a:ext cx="287482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schemeClr>
                </a:solidFill>
                <a:effectLst/>
                <a:uLnTx/>
                <a:uFillTx/>
              </a:rPr>
              <a:t>Will</a:t>
            </a:r>
          </a:p>
        </p:txBody>
      </p:sp>
      <p:sp>
        <p:nvSpPr>
          <p:cNvPr id="59" name="TextBox 58">
            <a:extLst>
              <a:ext uri="{FF2B5EF4-FFF2-40B4-BE49-F238E27FC236}">
                <a16:creationId xmlns:a16="http://schemas.microsoft.com/office/drawing/2014/main" id="{F143DCCC-571E-3D24-A8F9-A3E6380BFFFB}"/>
              </a:ext>
            </a:extLst>
          </p:cNvPr>
          <p:cNvSpPr txBox="1"/>
          <p:nvPr/>
        </p:nvSpPr>
        <p:spPr>
          <a:xfrm>
            <a:off x="7191394" y="568793"/>
            <a:ext cx="310009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rPr>
              <a:t>Man’s Cosmic Role</a:t>
            </a:r>
          </a:p>
        </p:txBody>
      </p:sp>
      <p:sp>
        <p:nvSpPr>
          <p:cNvPr id="60" name="TextBox 59">
            <a:extLst>
              <a:ext uri="{FF2B5EF4-FFF2-40B4-BE49-F238E27FC236}">
                <a16:creationId xmlns:a16="http://schemas.microsoft.com/office/drawing/2014/main" id="{2D81FFA7-13C6-F7F1-4F83-CC9315915175}"/>
              </a:ext>
            </a:extLst>
          </p:cNvPr>
          <p:cNvSpPr txBox="1"/>
          <p:nvPr/>
        </p:nvSpPr>
        <p:spPr>
          <a:xfrm>
            <a:off x="10471253" y="619093"/>
            <a:ext cx="148882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rPr>
              <a:t>World</a:t>
            </a:r>
          </a:p>
        </p:txBody>
      </p:sp>
      <p:sp>
        <p:nvSpPr>
          <p:cNvPr id="61" name="TextBox 60">
            <a:extLst>
              <a:ext uri="{FF2B5EF4-FFF2-40B4-BE49-F238E27FC236}">
                <a16:creationId xmlns:a16="http://schemas.microsoft.com/office/drawing/2014/main" id="{0C8417EC-977A-E8D6-2087-870378AAF74E}"/>
              </a:ext>
            </a:extLst>
          </p:cNvPr>
          <p:cNvSpPr txBox="1"/>
          <p:nvPr/>
        </p:nvSpPr>
        <p:spPr>
          <a:xfrm>
            <a:off x="185271" y="568793"/>
            <a:ext cx="6508375"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rPr>
              <a:t>The Five </a:t>
            </a:r>
            <a:r>
              <a:rPr kumimoji="0" lang="en-US" sz="2800" b="0" i="0" u="none" strike="noStrike" kern="0" cap="none" spc="0" normalizeH="0" baseline="0" noProof="0" dirty="0" err="1">
                <a:ln>
                  <a:noFill/>
                </a:ln>
                <a:solidFill>
                  <a:srgbClr val="FFFFFF"/>
                </a:solidFill>
                <a:effectLst/>
                <a:uLnTx/>
                <a:uFillTx/>
              </a:rPr>
              <a:t>Obligolnian</a:t>
            </a:r>
            <a:r>
              <a:rPr kumimoji="0" lang="en-US" sz="2800" b="0" i="0" u="none" strike="noStrike" kern="0" cap="none" spc="0" normalizeH="0" baseline="0" noProof="0" dirty="0">
                <a:ln>
                  <a:noFill/>
                </a:ln>
                <a:solidFill>
                  <a:srgbClr val="FFFFFF"/>
                </a:solidFill>
                <a:effectLst/>
                <a:uLnTx/>
                <a:uFillTx/>
              </a:rPr>
              <a:t> Strivings</a:t>
            </a:r>
          </a:p>
        </p:txBody>
      </p:sp>
      <p:sp>
        <p:nvSpPr>
          <p:cNvPr id="62" name="Oval 61">
            <a:extLst>
              <a:ext uri="{FF2B5EF4-FFF2-40B4-BE49-F238E27FC236}">
                <a16:creationId xmlns:a16="http://schemas.microsoft.com/office/drawing/2014/main" id="{8E2BD86F-C445-511E-9148-D01458E41637}"/>
              </a:ext>
            </a:extLst>
          </p:cNvPr>
          <p:cNvSpPr/>
          <p:nvPr/>
        </p:nvSpPr>
        <p:spPr>
          <a:xfrm>
            <a:off x="10999634" y="2471835"/>
            <a:ext cx="394855" cy="411039"/>
          </a:xfrm>
          <a:prstGeom prst="ellipse">
            <a:avLst/>
          </a:prstGeom>
          <a:noFill/>
          <a:ln w="28575"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lumMod val="50000"/>
                </a:schemeClr>
              </a:solidFill>
              <a:effectLst/>
              <a:uLnTx/>
              <a:uFillTx/>
              <a:latin typeface="Gill Sans MT" panose="020B0502020104020203"/>
              <a:ea typeface="+mn-ea"/>
              <a:cs typeface="+mn-cs"/>
            </a:endParaRPr>
          </a:p>
        </p:txBody>
      </p:sp>
      <p:sp>
        <p:nvSpPr>
          <p:cNvPr id="63" name="Oval 62">
            <a:extLst>
              <a:ext uri="{FF2B5EF4-FFF2-40B4-BE49-F238E27FC236}">
                <a16:creationId xmlns:a16="http://schemas.microsoft.com/office/drawing/2014/main" id="{A9E353F8-11F3-7FB8-4423-D4F231EA3553}"/>
              </a:ext>
            </a:extLst>
          </p:cNvPr>
          <p:cNvSpPr/>
          <p:nvPr/>
        </p:nvSpPr>
        <p:spPr>
          <a:xfrm>
            <a:off x="11010903" y="1554250"/>
            <a:ext cx="394855" cy="411039"/>
          </a:xfrm>
          <a:prstGeom prst="ellipse">
            <a:avLst/>
          </a:prstGeom>
          <a:noFill/>
          <a:ln w="28575"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lumMod val="50000"/>
                </a:scheme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7867072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3" name="Rectangle 2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DEAC477-A481-BAA4-696C-FFC0097B0C1F}"/>
              </a:ext>
            </a:extLst>
          </p:cNvPr>
          <p:cNvPicPr>
            <a:picLocks noChangeAspect="1"/>
          </p:cNvPicPr>
          <p:nvPr/>
        </p:nvPicPr>
        <p:blipFill rotWithShape="1">
          <a:blip r:embed="rId3"/>
          <a:srcRect l="25312" r="26030" b="1"/>
          <a:stretch/>
        </p:blipFill>
        <p:spPr>
          <a:xfrm>
            <a:off x="4650909" y="10"/>
            <a:ext cx="7541090" cy="6857989"/>
          </a:xfrm>
          <a:prstGeom prst="rect">
            <a:avLst/>
          </a:prstGeom>
        </p:spPr>
      </p:pic>
      <p:sp>
        <p:nvSpPr>
          <p:cNvPr id="34" name="Rectangle 3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A40620-8485-4E4F-A230-AB4651ED1418}"/>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a:solidFill>
                  <a:schemeClr val="bg1"/>
                </a:solidFill>
              </a:rPr>
              <a:t>Reciprocal Feeding</a:t>
            </a:r>
          </a:p>
        </p:txBody>
      </p:sp>
      <p:sp>
        <p:nvSpPr>
          <p:cNvPr id="3" name="TextBox 2">
            <a:extLst>
              <a:ext uri="{FF2B5EF4-FFF2-40B4-BE49-F238E27FC236}">
                <a16:creationId xmlns:a16="http://schemas.microsoft.com/office/drawing/2014/main" id="{61E469AE-FD0B-D5C7-CF6D-CB62D890CE48}"/>
              </a:ext>
            </a:extLst>
          </p:cNvPr>
          <p:cNvSpPr txBox="1"/>
          <p:nvPr/>
        </p:nvSpPr>
        <p:spPr>
          <a:xfrm>
            <a:off x="643468" y="2638044"/>
            <a:ext cx="3363974" cy="3415622"/>
          </a:xfrm>
          <a:prstGeom prst="rect">
            <a:avLst/>
          </a:prstGeom>
        </p:spPr>
        <p:txBody>
          <a:bodyPr vert="horz" lIns="91440" tIns="45720" rIns="91440" bIns="45720" rtlCol="0">
            <a:normAutofit/>
          </a:bodyPr>
          <a:lstStyle/>
          <a:p>
            <a:pPr indent="-228600" defTabSz="914400">
              <a:spcBef>
                <a:spcPts val="1000"/>
              </a:spcBef>
              <a:buClr>
                <a:schemeClr val="accent2"/>
              </a:buClr>
              <a:buFont typeface="Arial" panose="020B0604020202020204" pitchFamily="34" charset="0"/>
              <a:buChar char="•"/>
            </a:pPr>
            <a:r>
              <a:rPr lang="en-US" dirty="0">
                <a:solidFill>
                  <a:schemeClr val="bg1"/>
                </a:solidFill>
              </a:rPr>
              <a:t>“The Doctrine of Reciprocal Maintenance states that everything that exists in this world depends on other things for its maintenance and must in turn maintain the existence of others, and that this also applies to us.” </a:t>
            </a:r>
          </a:p>
          <a:p>
            <a:pPr indent="-228600" defTabSz="914400">
              <a:spcBef>
                <a:spcPts val="1000"/>
              </a:spcBef>
              <a:buClr>
                <a:schemeClr val="accent2"/>
              </a:buClr>
              <a:buFont typeface="Arial" panose="020B0604020202020204" pitchFamily="34" charset="0"/>
              <a:buChar char="•"/>
            </a:pPr>
            <a:endParaRPr lang="en-US" i="1" dirty="0">
              <a:solidFill>
                <a:schemeClr val="bg1"/>
              </a:solidFill>
            </a:endParaRPr>
          </a:p>
          <a:p>
            <a:pPr indent="-228600" defTabSz="914400">
              <a:spcBef>
                <a:spcPts val="1000"/>
              </a:spcBef>
              <a:buClr>
                <a:schemeClr val="accent2"/>
              </a:buClr>
              <a:buFont typeface="Arial" panose="020B0604020202020204" pitchFamily="34" charset="0"/>
              <a:buChar char="•"/>
            </a:pPr>
            <a:r>
              <a:rPr lang="en-US" i="1" dirty="0">
                <a:solidFill>
                  <a:schemeClr val="bg1"/>
                </a:solidFill>
              </a:rPr>
              <a:t>J. G. Bennett</a:t>
            </a:r>
          </a:p>
        </p:txBody>
      </p:sp>
    </p:spTree>
    <p:extLst>
      <p:ext uri="{BB962C8B-B14F-4D97-AF65-F5344CB8AC3E}">
        <p14:creationId xmlns:p14="http://schemas.microsoft.com/office/powerpoint/2010/main" val="2234378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92349-21F4-7B0D-A034-9B378009283B}"/>
              </a:ext>
            </a:extLst>
          </p:cNvPr>
          <p:cNvSpPr/>
          <p:nvPr/>
        </p:nvSpPr>
        <p:spPr>
          <a:xfrm>
            <a:off x="0" y="0"/>
            <a:ext cx="12192000" cy="6858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050" name="Picture 2" descr="The Angel Oak by Phyllis Burchett | Angel oak trees, Angel oak, Oak tree">
            <a:extLst>
              <a:ext uri="{FF2B5EF4-FFF2-40B4-BE49-F238E27FC236}">
                <a16:creationId xmlns:a16="http://schemas.microsoft.com/office/drawing/2014/main" id="{61DFF8F1-393F-A4C5-C854-04B87ACF7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67" y="782580"/>
            <a:ext cx="6446395" cy="49768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BD6F518-70DD-CC49-A75A-390F72FCC5BE}"/>
              </a:ext>
            </a:extLst>
          </p:cNvPr>
          <p:cNvPicPr>
            <a:picLocks noChangeAspect="1"/>
          </p:cNvPicPr>
          <p:nvPr/>
        </p:nvPicPr>
        <p:blipFill>
          <a:blip r:embed="rId4"/>
          <a:stretch>
            <a:fillRect/>
          </a:stretch>
        </p:blipFill>
        <p:spPr>
          <a:xfrm>
            <a:off x="6989862" y="782580"/>
            <a:ext cx="4998938" cy="4976869"/>
          </a:xfrm>
          <a:prstGeom prst="rect">
            <a:avLst/>
          </a:prstGeom>
        </p:spPr>
      </p:pic>
      <p:sp>
        <p:nvSpPr>
          <p:cNvPr id="4" name="Title 1">
            <a:extLst>
              <a:ext uri="{FF2B5EF4-FFF2-40B4-BE49-F238E27FC236}">
                <a16:creationId xmlns:a16="http://schemas.microsoft.com/office/drawing/2014/main" id="{E1F7D656-5449-C37E-8F4F-5813493FF051}"/>
              </a:ext>
            </a:extLst>
          </p:cNvPr>
          <p:cNvSpPr txBox="1">
            <a:spLocks/>
          </p:cNvSpPr>
          <p:nvPr/>
        </p:nvSpPr>
        <p:spPr>
          <a:xfrm>
            <a:off x="1464733" y="5894677"/>
            <a:ext cx="8991600" cy="647352"/>
          </a:xfrm>
          <a:prstGeom prst="rect">
            <a:avLst/>
          </a:prstGeom>
          <a:solidFill>
            <a:schemeClr val="bg1">
              <a:alpha val="60000"/>
            </a:schemeClr>
          </a:solidFill>
          <a:ln w="38100" cap="sq">
            <a:solidFill>
              <a:schemeClr val="tx1"/>
            </a:solidFill>
            <a:miter lim="800000"/>
          </a:ln>
        </p:spPr>
        <p:txBody>
          <a:bodyPr anchor="ct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a:solidFill>
                  <a:schemeClr val="tx1"/>
                </a:solidFill>
              </a:rPr>
              <a:t>Reciprocal feeding of all that is</a:t>
            </a:r>
            <a:endParaRPr lang="en-US" dirty="0">
              <a:solidFill>
                <a:schemeClr val="tx1"/>
              </a:solidFill>
            </a:endParaRPr>
          </a:p>
        </p:txBody>
      </p:sp>
    </p:spTree>
    <p:extLst>
      <p:ext uri="{BB962C8B-B14F-4D97-AF65-F5344CB8AC3E}">
        <p14:creationId xmlns:p14="http://schemas.microsoft.com/office/powerpoint/2010/main" val="374863785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09F5EF-575C-40E7-A9C5-EC1F2A554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775A23-75CA-4614-9647-C9B2CE742CA2}">
  <ds:schemaRefs>
    <ds:schemaRef ds:uri="http://purl.org/dc/terms/"/>
    <ds:schemaRef ds:uri="http://schemas.microsoft.com/office/2006/documentManagement/types"/>
    <ds:schemaRef ds:uri="http://www.w3.org/XML/1998/namespace"/>
    <ds:schemaRef ds:uri="http://schemas.microsoft.com/office/infopath/2007/PartnerControls"/>
    <ds:schemaRef ds:uri="16c05727-aa75-4e4a-9b5f-8a80a1165891"/>
    <ds:schemaRef ds:uri="http://purl.org/dc/elements/1.1/"/>
    <ds:schemaRef ds:uri="http://schemas.openxmlformats.org/package/2006/metadata/core-properties"/>
    <ds:schemaRef ds:uri="71af3243-3dd4-4a8d-8c0d-dd76da1f02a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A451F4C-A3A1-4FF3-AEA5-AE3EFF175B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Parcel design</Template>
  <TotalTime>22041</TotalTime>
  <Words>571</Words>
  <Application>Microsoft Office PowerPoint</Application>
  <PresentationFormat>Widescreen</PresentationFormat>
  <Paragraphs>120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Nova Light</vt:lpstr>
      <vt:lpstr>Calibri</vt:lpstr>
      <vt:lpstr>Gill Sans MT</vt:lpstr>
      <vt:lpstr>helvetica</vt:lpstr>
      <vt:lpstr>Parcel</vt:lpstr>
      <vt:lpstr>Homework from last week</vt:lpstr>
      <vt:lpstr>Reciprocal feeding of all that is</vt:lpstr>
      <vt:lpstr>Opening note</vt:lpstr>
      <vt:lpstr>PowerPoint Presentation</vt:lpstr>
      <vt:lpstr>PowerPoint Presentation</vt:lpstr>
      <vt:lpstr>PowerPoint Presentation</vt:lpstr>
      <vt:lpstr>PowerPoint Presentation</vt:lpstr>
      <vt:lpstr>Reciprocal Feeding</vt:lpstr>
      <vt:lpstr>PowerPoint Presentation</vt:lpstr>
      <vt:lpstr>The diagram of everything living…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Causality and Time</dc:title>
  <dc:creator>ken ely</dc:creator>
  <cp:lastModifiedBy>ken ely</cp:lastModifiedBy>
  <cp:revision>5</cp:revision>
  <cp:lastPrinted>2023-02-24T00:37:59Z</cp:lastPrinted>
  <dcterms:created xsi:type="dcterms:W3CDTF">2023-02-19T22:22:17Z</dcterms:created>
  <dcterms:modified xsi:type="dcterms:W3CDTF">2023-08-11T19:18:57Z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