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60" r:id="rId5"/>
    <p:sldId id="277" r:id="rId6"/>
    <p:sldId id="279" r:id="rId7"/>
    <p:sldId id="278" r:id="rId8"/>
    <p:sldId id="280" r:id="rId9"/>
    <p:sldId id="281" r:id="rId10"/>
    <p:sldId id="282" r:id="rId11"/>
    <p:sldId id="283" r:id="rId12"/>
    <p:sldId id="284" r:id="rId13"/>
    <p:sldId id="285" r:id="rId14"/>
    <p:sldId id="275" r:id="rId15"/>
    <p:sldId id="286" r:id="rId16"/>
    <p:sldId id="258"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0694F8-B1D0-4ACC-A118-FF148D50373A}" v="63" dt="2023-07-20T21:33:17.558"/>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0" autoAdjust="0"/>
  </p:normalViewPr>
  <p:slideViewPr>
    <p:cSldViewPr snapToGrid="0">
      <p:cViewPr varScale="1">
        <p:scale>
          <a:sx n="111" d="100"/>
          <a:sy n="111" d="100"/>
        </p:scale>
        <p:origin x="594" y="78"/>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Traben Haas" userId="1cedb4c9a02add4b" providerId="LiveId" clId="{F60694F8-B1D0-4ACC-A118-FF148D50373A}"/>
    <pc:docChg chg="undo custSel addSld delSld modSld sldOrd">
      <pc:chgData name="Peter Traben Haas" userId="1cedb4c9a02add4b" providerId="LiveId" clId="{F60694F8-B1D0-4ACC-A118-FF148D50373A}" dt="2023-07-21T00:00:53.917" v="1713" actId="14100"/>
      <pc:docMkLst>
        <pc:docMk/>
      </pc:docMkLst>
      <pc:sldChg chg="del">
        <pc:chgData name="Peter Traben Haas" userId="1cedb4c9a02add4b" providerId="LiveId" clId="{F60694F8-B1D0-4ACC-A118-FF148D50373A}" dt="2023-07-20T16:52:50.220" v="186" actId="47"/>
        <pc:sldMkLst>
          <pc:docMk/>
          <pc:sldMk cId="2815339507" sldId="257"/>
        </pc:sldMkLst>
      </pc:sldChg>
      <pc:sldChg chg="modSp mod ord">
        <pc:chgData name="Peter Traben Haas" userId="1cedb4c9a02add4b" providerId="LiveId" clId="{F60694F8-B1D0-4ACC-A118-FF148D50373A}" dt="2023-07-20T21:26:47.251" v="1188"/>
        <pc:sldMkLst>
          <pc:docMk/>
          <pc:sldMk cId="4241272432" sldId="258"/>
        </pc:sldMkLst>
        <pc:spChg chg="mod">
          <ac:chgData name="Peter Traben Haas" userId="1cedb4c9a02add4b" providerId="LiveId" clId="{F60694F8-B1D0-4ACC-A118-FF148D50373A}" dt="2023-07-20T16:50:36.555" v="145" actId="20577"/>
          <ac:spMkLst>
            <pc:docMk/>
            <pc:sldMk cId="4241272432" sldId="258"/>
            <ac:spMk id="5" creationId="{0341AF6A-3D5A-4E1F-AF01-A82A15DA56A4}"/>
          </ac:spMkLst>
        </pc:spChg>
        <pc:spChg chg="mod">
          <ac:chgData name="Peter Traben Haas" userId="1cedb4c9a02add4b" providerId="LiveId" clId="{F60694F8-B1D0-4ACC-A118-FF148D50373A}" dt="2023-07-20T16:51:34.421" v="156" actId="6549"/>
          <ac:spMkLst>
            <pc:docMk/>
            <pc:sldMk cId="4241272432" sldId="258"/>
            <ac:spMk id="10" creationId="{A8B3045B-F983-455A-805B-F6137A20774C}"/>
          </ac:spMkLst>
        </pc:spChg>
        <pc:spChg chg="mod">
          <ac:chgData name="Peter Traben Haas" userId="1cedb4c9a02add4b" providerId="LiveId" clId="{F60694F8-B1D0-4ACC-A118-FF148D50373A}" dt="2023-07-20T16:52:11.488" v="185" actId="313"/>
          <ac:spMkLst>
            <pc:docMk/>
            <pc:sldMk cId="4241272432" sldId="258"/>
            <ac:spMk id="24" creationId="{3237E011-7540-4769-B01C-BBFC9632DD3A}"/>
          </ac:spMkLst>
        </pc:spChg>
      </pc:sldChg>
      <pc:sldChg chg="addSp delSp modSp del mod ord">
        <pc:chgData name="Peter Traben Haas" userId="1cedb4c9a02add4b" providerId="LiveId" clId="{F60694F8-B1D0-4ACC-A118-FF148D50373A}" dt="2023-07-20T21:29:16.223" v="1367" actId="47"/>
        <pc:sldMkLst>
          <pc:docMk/>
          <pc:sldMk cId="1094308873" sldId="259"/>
        </pc:sldMkLst>
        <pc:spChg chg="del">
          <ac:chgData name="Peter Traben Haas" userId="1cedb4c9a02add4b" providerId="LiveId" clId="{F60694F8-B1D0-4ACC-A118-FF148D50373A}" dt="2023-07-20T16:53:55.730" v="207" actId="478"/>
          <ac:spMkLst>
            <pc:docMk/>
            <pc:sldMk cId="1094308873" sldId="259"/>
            <ac:spMk id="3" creationId="{43F20131-2E66-4147-85FF-C0F1FCA97231}"/>
          </ac:spMkLst>
        </pc:spChg>
        <pc:spChg chg="add del mod">
          <ac:chgData name="Peter Traben Haas" userId="1cedb4c9a02add4b" providerId="LiveId" clId="{F60694F8-B1D0-4ACC-A118-FF148D50373A}" dt="2023-07-20T16:53:10.662" v="190" actId="478"/>
          <ac:spMkLst>
            <pc:docMk/>
            <pc:sldMk cId="1094308873" sldId="259"/>
            <ac:spMk id="4" creationId="{CBF070FB-FF80-08CB-4737-9DD96D3081CD}"/>
          </ac:spMkLst>
        </pc:spChg>
        <pc:spChg chg="add del mod">
          <ac:chgData name="Peter Traben Haas" userId="1cedb4c9a02add4b" providerId="LiveId" clId="{F60694F8-B1D0-4ACC-A118-FF148D50373A}" dt="2023-07-20T16:53:15.490" v="192" actId="478"/>
          <ac:spMkLst>
            <pc:docMk/>
            <pc:sldMk cId="1094308873" sldId="259"/>
            <ac:spMk id="6" creationId="{D6D4CD46-C510-39DE-DD9F-E523853A73EB}"/>
          </ac:spMkLst>
        </pc:spChg>
        <pc:spChg chg="add del mod">
          <ac:chgData name="Peter Traben Haas" userId="1cedb4c9a02add4b" providerId="LiveId" clId="{F60694F8-B1D0-4ACC-A118-FF148D50373A}" dt="2023-07-20T16:53:23.282" v="195" actId="478"/>
          <ac:spMkLst>
            <pc:docMk/>
            <pc:sldMk cId="1094308873" sldId="259"/>
            <ac:spMk id="8" creationId="{9686230B-56F6-5BC8-6061-BE3E0EE3A2BC}"/>
          </ac:spMkLst>
        </pc:spChg>
        <pc:spChg chg="mod">
          <ac:chgData name="Peter Traben Haas" userId="1cedb4c9a02add4b" providerId="LiveId" clId="{F60694F8-B1D0-4ACC-A118-FF148D50373A}" dt="2023-07-20T16:54:04.093" v="209" actId="1076"/>
          <ac:spMkLst>
            <pc:docMk/>
            <pc:sldMk cId="1094308873" sldId="259"/>
            <ac:spMk id="10" creationId="{00E7F2B6-10A7-477E-B377-78173351CB9B}"/>
          </ac:spMkLst>
        </pc:spChg>
        <pc:spChg chg="add del mod">
          <ac:chgData name="Peter Traben Haas" userId="1cedb4c9a02add4b" providerId="LiveId" clId="{F60694F8-B1D0-4ACC-A118-FF148D50373A}" dt="2023-07-20T16:53:37.880" v="200" actId="478"/>
          <ac:spMkLst>
            <pc:docMk/>
            <pc:sldMk cId="1094308873" sldId="259"/>
            <ac:spMk id="11" creationId="{C38668F8-95CB-F77B-07FF-24989E5EB12C}"/>
          </ac:spMkLst>
        </pc:spChg>
        <pc:spChg chg="add del mod">
          <ac:chgData name="Peter Traben Haas" userId="1cedb4c9a02add4b" providerId="LiveId" clId="{F60694F8-B1D0-4ACC-A118-FF148D50373A}" dt="2023-07-20T16:53:43.389" v="202" actId="478"/>
          <ac:spMkLst>
            <pc:docMk/>
            <pc:sldMk cId="1094308873" sldId="259"/>
            <ac:spMk id="13" creationId="{86FB7D82-5AB5-8EC1-EEF6-081CC8148879}"/>
          </ac:spMkLst>
        </pc:spChg>
        <pc:spChg chg="add del mod">
          <ac:chgData name="Peter Traben Haas" userId="1cedb4c9a02add4b" providerId="LiveId" clId="{F60694F8-B1D0-4ACC-A118-FF148D50373A}" dt="2023-07-20T16:53:47.393" v="204" actId="478"/>
          <ac:spMkLst>
            <pc:docMk/>
            <pc:sldMk cId="1094308873" sldId="259"/>
            <ac:spMk id="15" creationId="{763B5A68-0F52-7B3B-B0E3-21D26E5D96ED}"/>
          </ac:spMkLst>
        </pc:spChg>
        <pc:spChg chg="add del mod">
          <ac:chgData name="Peter Traben Haas" userId="1cedb4c9a02add4b" providerId="LiveId" clId="{F60694F8-B1D0-4ACC-A118-FF148D50373A}" dt="2023-07-20T16:53:52.274" v="206" actId="478"/>
          <ac:spMkLst>
            <pc:docMk/>
            <pc:sldMk cId="1094308873" sldId="259"/>
            <ac:spMk id="17" creationId="{003AB2A3-721F-93A6-762E-3584AFBC68A4}"/>
          </ac:spMkLst>
        </pc:spChg>
        <pc:spChg chg="mod">
          <ac:chgData name="Peter Traben Haas" userId="1cedb4c9a02add4b" providerId="LiveId" clId="{F60694F8-B1D0-4ACC-A118-FF148D50373A}" dt="2023-07-20T16:54:09.349" v="210" actId="14100"/>
          <ac:spMkLst>
            <pc:docMk/>
            <pc:sldMk cId="1094308873" sldId="259"/>
            <ac:spMk id="19" creationId="{59BCB765-3776-41F5-B6B8-6208678A046A}"/>
          </ac:spMkLst>
        </pc:spChg>
        <pc:spChg chg="add del mod">
          <ac:chgData name="Peter Traben Haas" userId="1cedb4c9a02add4b" providerId="LiveId" clId="{F60694F8-B1D0-4ACC-A118-FF148D50373A}" dt="2023-07-20T16:53:58.091" v="208" actId="478"/>
          <ac:spMkLst>
            <pc:docMk/>
            <pc:sldMk cId="1094308873" sldId="259"/>
            <ac:spMk id="20" creationId="{BAC7F3A8-BE05-2CF1-161E-C7FA2471E12C}"/>
          </ac:spMkLst>
        </pc:spChg>
        <pc:spChg chg="del">
          <ac:chgData name="Peter Traben Haas" userId="1cedb4c9a02add4b" providerId="LiveId" clId="{F60694F8-B1D0-4ACC-A118-FF148D50373A}" dt="2023-07-20T16:53:50.551" v="205" actId="478"/>
          <ac:spMkLst>
            <pc:docMk/>
            <pc:sldMk cId="1094308873" sldId="259"/>
            <ac:spMk id="23" creationId="{D2EE4141-AD91-4E47-B788-C5EA3ACC61A0}"/>
          </ac:spMkLst>
        </pc:spChg>
        <pc:spChg chg="del">
          <ac:chgData name="Peter Traben Haas" userId="1cedb4c9a02add4b" providerId="LiveId" clId="{F60694F8-B1D0-4ACC-A118-FF148D50373A}" dt="2023-07-20T16:53:08.359" v="189" actId="478"/>
          <ac:spMkLst>
            <pc:docMk/>
            <pc:sldMk cId="1094308873" sldId="259"/>
            <ac:spMk id="24" creationId="{106F3974-4943-47E8-A433-5C64B36E9463}"/>
          </ac:spMkLst>
        </pc:spChg>
        <pc:spChg chg="del mod">
          <ac:chgData name="Peter Traben Haas" userId="1cedb4c9a02add4b" providerId="LiveId" clId="{F60694F8-B1D0-4ACC-A118-FF148D50373A}" dt="2023-07-20T16:53:41.090" v="201" actId="478"/>
          <ac:spMkLst>
            <pc:docMk/>
            <pc:sldMk cId="1094308873" sldId="259"/>
            <ac:spMk id="25" creationId="{28950946-2F58-45BE-8886-7AC0149D69EA}"/>
          </ac:spMkLst>
        </pc:spChg>
        <pc:spChg chg="del">
          <ac:chgData name="Peter Traben Haas" userId="1cedb4c9a02add4b" providerId="LiveId" clId="{F60694F8-B1D0-4ACC-A118-FF148D50373A}" dt="2023-07-20T16:53:45.798" v="203" actId="478"/>
          <ac:spMkLst>
            <pc:docMk/>
            <pc:sldMk cId="1094308873" sldId="259"/>
            <ac:spMk id="33" creationId="{1ACF41D3-2AFC-49DB-9DF0-E2ECA29FB165}"/>
          </ac:spMkLst>
        </pc:spChg>
        <pc:spChg chg="del">
          <ac:chgData name="Peter Traben Haas" userId="1cedb4c9a02add4b" providerId="LiveId" clId="{F60694F8-B1D0-4ACC-A118-FF148D50373A}" dt="2023-07-20T16:53:12.628" v="191" actId="478"/>
          <ac:spMkLst>
            <pc:docMk/>
            <pc:sldMk cId="1094308873" sldId="259"/>
            <ac:spMk id="34" creationId="{3643E873-8912-4B68-8719-1C569341D6FD}"/>
          </ac:spMkLst>
        </pc:spChg>
        <pc:spChg chg="del">
          <ac:chgData name="Peter Traben Haas" userId="1cedb4c9a02add4b" providerId="LiveId" clId="{F60694F8-B1D0-4ACC-A118-FF148D50373A}" dt="2023-07-20T16:53:35.644" v="198" actId="478"/>
          <ac:spMkLst>
            <pc:docMk/>
            <pc:sldMk cId="1094308873" sldId="259"/>
            <ac:spMk id="35" creationId="{B56B6F3A-5C12-4500-AD07-4FCE61526A57}"/>
          </ac:spMkLst>
        </pc:spChg>
        <pc:spChg chg="del mod">
          <ac:chgData name="Peter Traben Haas" userId="1cedb4c9a02add4b" providerId="LiveId" clId="{F60694F8-B1D0-4ACC-A118-FF148D50373A}" dt="2023-07-20T16:53:33.171" v="197" actId="478"/>
          <ac:spMkLst>
            <pc:docMk/>
            <pc:sldMk cId="1094308873" sldId="259"/>
            <ac:spMk id="256" creationId="{A111CCC7-FCBE-479D-A98A-3FF0FC4C6D9D}"/>
          </ac:spMkLst>
        </pc:spChg>
        <pc:spChg chg="del">
          <ac:chgData name="Peter Traben Haas" userId="1cedb4c9a02add4b" providerId="LiveId" clId="{F60694F8-B1D0-4ACC-A118-FF148D50373A}" dt="2023-07-20T16:53:17.819" v="193" actId="478"/>
          <ac:spMkLst>
            <pc:docMk/>
            <pc:sldMk cId="1094308873" sldId="259"/>
            <ac:spMk id="257" creationId="{8DBC7823-0B82-44CB-B937-1DAF28C165B4}"/>
          </ac:spMkLst>
        </pc:spChg>
        <pc:picChg chg="add del">
          <ac:chgData name="Peter Traben Haas" userId="1cedb4c9a02add4b" providerId="LiveId" clId="{F60694F8-B1D0-4ACC-A118-FF148D50373A}" dt="2023-07-20T16:53:23.282" v="195" actId="478"/>
          <ac:picMkLst>
            <pc:docMk/>
            <pc:sldMk cId="1094308873" sldId="259"/>
            <ac:picMk id="27" creationId="{290FBD7A-BEB6-4C4C-B057-7A00B6FBB7DD}"/>
          </ac:picMkLst>
        </pc:picChg>
      </pc:sldChg>
      <pc:sldChg chg="ord">
        <pc:chgData name="Peter Traben Haas" userId="1cedb4c9a02add4b" providerId="LiveId" clId="{F60694F8-B1D0-4ACC-A118-FF148D50373A}" dt="2023-07-20T16:40:15.261" v="1"/>
        <pc:sldMkLst>
          <pc:docMk/>
          <pc:sldMk cId="860759002" sldId="260"/>
        </pc:sldMkLst>
      </pc:sldChg>
      <pc:sldChg chg="del">
        <pc:chgData name="Peter Traben Haas" userId="1cedb4c9a02add4b" providerId="LiveId" clId="{F60694F8-B1D0-4ACC-A118-FF148D50373A}" dt="2023-07-20T21:07:43.229" v="220" actId="47"/>
        <pc:sldMkLst>
          <pc:docMk/>
          <pc:sldMk cId="3984440688" sldId="261"/>
        </pc:sldMkLst>
      </pc:sldChg>
      <pc:sldChg chg="del">
        <pc:chgData name="Peter Traben Haas" userId="1cedb4c9a02add4b" providerId="LiveId" clId="{F60694F8-B1D0-4ACC-A118-FF148D50373A}" dt="2023-07-20T21:07:39.176" v="217" actId="47"/>
        <pc:sldMkLst>
          <pc:docMk/>
          <pc:sldMk cId="3372486172" sldId="262"/>
        </pc:sldMkLst>
      </pc:sldChg>
      <pc:sldChg chg="del">
        <pc:chgData name="Peter Traben Haas" userId="1cedb4c9a02add4b" providerId="LiveId" clId="{F60694F8-B1D0-4ACC-A118-FF148D50373A}" dt="2023-07-20T21:07:46.267" v="221" actId="47"/>
        <pc:sldMkLst>
          <pc:docMk/>
          <pc:sldMk cId="2174002491" sldId="263"/>
        </pc:sldMkLst>
      </pc:sldChg>
      <pc:sldChg chg="del">
        <pc:chgData name="Peter Traben Haas" userId="1cedb4c9a02add4b" providerId="LiveId" clId="{F60694F8-B1D0-4ACC-A118-FF148D50373A}" dt="2023-07-20T21:07:48.703" v="222" actId="47"/>
        <pc:sldMkLst>
          <pc:docMk/>
          <pc:sldMk cId="2883553059" sldId="264"/>
        </pc:sldMkLst>
      </pc:sldChg>
      <pc:sldChg chg="del">
        <pc:chgData name="Peter Traben Haas" userId="1cedb4c9a02add4b" providerId="LiveId" clId="{F60694F8-B1D0-4ACC-A118-FF148D50373A}" dt="2023-07-20T21:07:41.868" v="219" actId="47"/>
        <pc:sldMkLst>
          <pc:docMk/>
          <pc:sldMk cId="2316932" sldId="265"/>
        </pc:sldMkLst>
      </pc:sldChg>
      <pc:sldChg chg="del">
        <pc:chgData name="Peter Traben Haas" userId="1cedb4c9a02add4b" providerId="LiveId" clId="{F60694F8-B1D0-4ACC-A118-FF148D50373A}" dt="2023-07-20T21:29:18.172" v="1368" actId="47"/>
        <pc:sldMkLst>
          <pc:docMk/>
          <pc:sldMk cId="790109063" sldId="266"/>
        </pc:sldMkLst>
      </pc:sldChg>
      <pc:sldChg chg="addSp delSp modSp mod ord">
        <pc:chgData name="Peter Traben Haas" userId="1cedb4c9a02add4b" providerId="LiveId" clId="{F60694F8-B1D0-4ACC-A118-FF148D50373A}" dt="2023-07-20T21:30:28.025" v="1383"/>
        <pc:sldMkLst>
          <pc:docMk/>
          <pc:sldMk cId="1604891360" sldId="267"/>
        </pc:sldMkLst>
        <pc:spChg chg="del">
          <ac:chgData name="Peter Traben Haas" userId="1cedb4c9a02add4b" providerId="LiveId" clId="{F60694F8-B1D0-4ACC-A118-FF148D50373A}" dt="2023-07-20T21:08:05.031" v="227" actId="478"/>
          <ac:spMkLst>
            <pc:docMk/>
            <pc:sldMk cId="1604891360" sldId="267"/>
            <ac:spMk id="2" creationId="{295CFB4A-6359-4A5C-B94D-1A54B544E3D0}"/>
          </ac:spMkLst>
        </pc:spChg>
        <pc:spChg chg="add del mod">
          <ac:chgData name="Peter Traben Haas" userId="1cedb4c9a02add4b" providerId="LiveId" clId="{F60694F8-B1D0-4ACC-A118-FF148D50373A}" dt="2023-07-20T21:07:57.926" v="224" actId="478"/>
          <ac:spMkLst>
            <pc:docMk/>
            <pc:sldMk cId="1604891360" sldId="267"/>
            <ac:spMk id="7" creationId="{F0D90E27-B252-78F9-4DC4-119AF553874D}"/>
          </ac:spMkLst>
        </pc:spChg>
        <pc:spChg chg="add del mod">
          <ac:chgData name="Peter Traben Haas" userId="1cedb4c9a02add4b" providerId="LiveId" clId="{F60694F8-B1D0-4ACC-A118-FF148D50373A}" dt="2023-07-20T21:08:02.292" v="226" actId="478"/>
          <ac:spMkLst>
            <pc:docMk/>
            <pc:sldMk cId="1604891360" sldId="267"/>
            <ac:spMk id="9" creationId="{61F9020F-074F-F068-2E87-9F9289C2CB69}"/>
          </ac:spMkLst>
        </pc:spChg>
        <pc:spChg chg="add del mod">
          <ac:chgData name="Peter Traben Haas" userId="1cedb4c9a02add4b" providerId="LiveId" clId="{F60694F8-B1D0-4ACC-A118-FF148D50373A}" dt="2023-07-20T21:08:10.148" v="229" actId="478"/>
          <ac:spMkLst>
            <pc:docMk/>
            <pc:sldMk cId="1604891360" sldId="267"/>
            <ac:spMk id="11" creationId="{9DCEE544-0738-5D56-224B-A2F541214E30}"/>
          </ac:spMkLst>
        </pc:spChg>
        <pc:spChg chg="add del mod">
          <ac:chgData name="Peter Traben Haas" userId="1cedb4c9a02add4b" providerId="LiveId" clId="{F60694F8-B1D0-4ACC-A118-FF148D50373A}" dt="2023-07-20T21:08:13.796" v="231" actId="478"/>
          <ac:spMkLst>
            <pc:docMk/>
            <pc:sldMk cId="1604891360" sldId="267"/>
            <ac:spMk id="13" creationId="{F92C60E0-B609-40B8-19B4-42883B8F4E69}"/>
          </ac:spMkLst>
        </pc:spChg>
        <pc:spChg chg="add del mod">
          <ac:chgData name="Peter Traben Haas" userId="1cedb4c9a02add4b" providerId="LiveId" clId="{F60694F8-B1D0-4ACC-A118-FF148D50373A}" dt="2023-07-20T21:08:18.177" v="233" actId="478"/>
          <ac:spMkLst>
            <pc:docMk/>
            <pc:sldMk cId="1604891360" sldId="267"/>
            <ac:spMk id="15" creationId="{8A5AEC82-4FCA-99B5-BF94-7AC810F1D679}"/>
          </ac:spMkLst>
        </pc:spChg>
        <pc:spChg chg="add mod">
          <ac:chgData name="Peter Traben Haas" userId="1cedb4c9a02add4b" providerId="LiveId" clId="{F60694F8-B1D0-4ACC-A118-FF148D50373A}" dt="2023-07-20T21:10:47.587" v="260" actId="14100"/>
          <ac:spMkLst>
            <pc:docMk/>
            <pc:sldMk cId="1604891360" sldId="267"/>
            <ac:spMk id="17" creationId="{7895C59D-5F57-D221-757F-04286CB04B62}"/>
          </ac:spMkLst>
        </pc:spChg>
        <pc:spChg chg="add del mod">
          <ac:chgData name="Peter Traben Haas" userId="1cedb4c9a02add4b" providerId="LiveId" clId="{F60694F8-B1D0-4ACC-A118-FF148D50373A}" dt="2023-07-20T21:10:04.993" v="255" actId="478"/>
          <ac:spMkLst>
            <pc:docMk/>
            <pc:sldMk cId="1604891360" sldId="267"/>
            <ac:spMk id="19" creationId="{B45FA0F4-B7D6-5A2E-533F-250111723C51}"/>
          </ac:spMkLst>
        </pc:spChg>
        <pc:spChg chg="del mod">
          <ac:chgData name="Peter Traben Haas" userId="1cedb4c9a02add4b" providerId="LiveId" clId="{F60694F8-B1D0-4ACC-A118-FF148D50373A}" dt="2023-07-20T21:09:55.559" v="253" actId="478"/>
          <ac:spMkLst>
            <pc:docMk/>
            <pc:sldMk cId="1604891360" sldId="267"/>
            <ac:spMk id="36" creationId="{961EE219-B131-4C25-AE31-AD3B197A4B72}"/>
          </ac:spMkLst>
        </pc:spChg>
        <pc:spChg chg="mod">
          <ac:chgData name="Peter Traben Haas" userId="1cedb4c9a02add4b" providerId="LiveId" clId="{F60694F8-B1D0-4ACC-A118-FF148D50373A}" dt="2023-07-20T21:09:42.370" v="250" actId="1076"/>
          <ac:spMkLst>
            <pc:docMk/>
            <pc:sldMk cId="1604891360" sldId="267"/>
            <ac:spMk id="49" creationId="{7D64EB56-7814-4ADB-BD4C-D4E42F8780CA}"/>
          </ac:spMkLst>
        </pc:spChg>
        <pc:spChg chg="mod">
          <ac:chgData name="Peter Traben Haas" userId="1cedb4c9a02add4b" providerId="LiveId" clId="{F60694F8-B1D0-4ACC-A118-FF148D50373A}" dt="2023-07-20T21:10:17.112" v="257" actId="14100"/>
          <ac:spMkLst>
            <pc:docMk/>
            <pc:sldMk cId="1604891360" sldId="267"/>
            <ac:spMk id="66" creationId="{09C30599-76A8-4BC6-94F7-A80189E48464}"/>
          </ac:spMkLst>
        </pc:spChg>
        <pc:spChg chg="del">
          <ac:chgData name="Peter Traben Haas" userId="1cedb4c9a02add4b" providerId="LiveId" clId="{F60694F8-B1D0-4ACC-A118-FF148D50373A}" dt="2023-07-20T21:08:17.096" v="232" actId="478"/>
          <ac:spMkLst>
            <pc:docMk/>
            <pc:sldMk cId="1604891360" sldId="267"/>
            <ac:spMk id="82" creationId="{47CF6540-6A1C-4A70-8BA0-6A13694F1AE2}"/>
          </ac:spMkLst>
        </pc:spChg>
        <pc:spChg chg="del">
          <ac:chgData name="Peter Traben Haas" userId="1cedb4c9a02add4b" providerId="LiveId" clId="{F60694F8-B1D0-4ACC-A118-FF148D50373A}" dt="2023-07-20T21:08:06.742" v="228" actId="478"/>
          <ac:spMkLst>
            <pc:docMk/>
            <pc:sldMk cId="1604891360" sldId="267"/>
            <ac:spMk id="147" creationId="{85278DC3-7465-427B-9DD5-7E46CE00FFC1}"/>
          </ac:spMkLst>
        </pc:spChg>
        <pc:spChg chg="del">
          <ac:chgData name="Peter Traben Haas" userId="1cedb4c9a02add4b" providerId="LiveId" clId="{F60694F8-B1D0-4ACC-A118-FF148D50373A}" dt="2023-07-20T21:08:00.040" v="225" actId="478"/>
          <ac:spMkLst>
            <pc:docMk/>
            <pc:sldMk cId="1604891360" sldId="267"/>
            <ac:spMk id="149" creationId="{9D611317-439A-40F5-AA3E-CF88472F54C4}"/>
          </ac:spMkLst>
        </pc:spChg>
        <pc:spChg chg="del">
          <ac:chgData name="Peter Traben Haas" userId="1cedb4c9a02add4b" providerId="LiveId" clId="{F60694F8-B1D0-4ACC-A118-FF148D50373A}" dt="2023-07-20T21:08:12.264" v="230" actId="478"/>
          <ac:spMkLst>
            <pc:docMk/>
            <pc:sldMk cId="1604891360" sldId="267"/>
            <ac:spMk id="173" creationId="{1B5D0D81-8352-40FD-B232-D587379A48F6}"/>
          </ac:spMkLst>
        </pc:spChg>
        <pc:spChg chg="del">
          <ac:chgData name="Peter Traben Haas" userId="1cedb4c9a02add4b" providerId="LiveId" clId="{F60694F8-B1D0-4ACC-A118-FF148D50373A}" dt="2023-07-20T21:07:55.686" v="223" actId="478"/>
          <ac:spMkLst>
            <pc:docMk/>
            <pc:sldMk cId="1604891360" sldId="267"/>
            <ac:spMk id="174" creationId="{AFFA4C3C-8D8D-4DAB-A3FC-6ACD990091D0}"/>
          </ac:spMkLst>
        </pc:spChg>
        <pc:picChg chg="add del mod">
          <ac:chgData name="Peter Traben Haas" userId="1cedb4c9a02add4b" providerId="LiveId" clId="{F60694F8-B1D0-4ACC-A118-FF148D50373A}" dt="2023-07-20T21:07:34.047" v="215" actId="478"/>
          <ac:picMkLst>
            <pc:docMk/>
            <pc:sldMk cId="1604891360" sldId="267"/>
            <ac:picMk id="5" creationId="{39A4A658-AFE5-3D76-1F1E-4EC55946D09A}"/>
          </ac:picMkLst>
        </pc:picChg>
      </pc:sldChg>
      <pc:sldChg chg="del">
        <pc:chgData name="Peter Traben Haas" userId="1cedb4c9a02add4b" providerId="LiveId" clId="{F60694F8-B1D0-4ACC-A118-FF148D50373A}" dt="2023-07-20T21:26:22.459" v="1173" actId="47"/>
        <pc:sldMkLst>
          <pc:docMk/>
          <pc:sldMk cId="1876870831" sldId="268"/>
        </pc:sldMkLst>
      </pc:sldChg>
      <pc:sldChg chg="del">
        <pc:chgData name="Peter Traben Haas" userId="1cedb4c9a02add4b" providerId="LiveId" clId="{F60694F8-B1D0-4ACC-A118-FF148D50373A}" dt="2023-07-20T21:26:23.553" v="1174" actId="47"/>
        <pc:sldMkLst>
          <pc:docMk/>
          <pc:sldMk cId="3849563807" sldId="269"/>
        </pc:sldMkLst>
      </pc:sldChg>
      <pc:sldChg chg="del">
        <pc:chgData name="Peter Traben Haas" userId="1cedb4c9a02add4b" providerId="LiveId" clId="{F60694F8-B1D0-4ACC-A118-FF148D50373A}" dt="2023-07-20T21:26:24.867" v="1175" actId="47"/>
        <pc:sldMkLst>
          <pc:docMk/>
          <pc:sldMk cId="1404125716" sldId="270"/>
        </pc:sldMkLst>
      </pc:sldChg>
      <pc:sldChg chg="del">
        <pc:chgData name="Peter Traben Haas" userId="1cedb4c9a02add4b" providerId="LiveId" clId="{F60694F8-B1D0-4ACC-A118-FF148D50373A}" dt="2023-07-20T21:26:26.071" v="1176" actId="47"/>
        <pc:sldMkLst>
          <pc:docMk/>
          <pc:sldMk cId="2732533740" sldId="271"/>
        </pc:sldMkLst>
      </pc:sldChg>
      <pc:sldChg chg="del">
        <pc:chgData name="Peter Traben Haas" userId="1cedb4c9a02add4b" providerId="LiveId" clId="{F60694F8-B1D0-4ACC-A118-FF148D50373A}" dt="2023-07-20T21:26:27.041" v="1177" actId="47"/>
        <pc:sldMkLst>
          <pc:docMk/>
          <pc:sldMk cId="3411526660" sldId="272"/>
        </pc:sldMkLst>
      </pc:sldChg>
      <pc:sldChg chg="del">
        <pc:chgData name="Peter Traben Haas" userId="1cedb4c9a02add4b" providerId="LiveId" clId="{F60694F8-B1D0-4ACC-A118-FF148D50373A}" dt="2023-07-20T21:26:28.042" v="1178" actId="47"/>
        <pc:sldMkLst>
          <pc:docMk/>
          <pc:sldMk cId="598063663" sldId="273"/>
        </pc:sldMkLst>
      </pc:sldChg>
      <pc:sldChg chg="del">
        <pc:chgData name="Peter Traben Haas" userId="1cedb4c9a02add4b" providerId="LiveId" clId="{F60694F8-B1D0-4ACC-A118-FF148D50373A}" dt="2023-07-20T21:26:29.558" v="1179" actId="47"/>
        <pc:sldMkLst>
          <pc:docMk/>
          <pc:sldMk cId="204619446" sldId="274"/>
        </pc:sldMkLst>
      </pc:sldChg>
      <pc:sldChg chg="addSp delSp modSp mod ord">
        <pc:chgData name="Peter Traben Haas" userId="1cedb4c9a02add4b" providerId="LiveId" clId="{F60694F8-B1D0-4ACC-A118-FF148D50373A}" dt="2023-07-20T21:29:04.830" v="1366" actId="403"/>
        <pc:sldMkLst>
          <pc:docMk/>
          <pc:sldMk cId="1851646291" sldId="275"/>
        </pc:sldMkLst>
        <pc:spChg chg="del">
          <ac:chgData name="Peter Traben Haas" userId="1cedb4c9a02add4b" providerId="LiveId" clId="{F60694F8-B1D0-4ACC-A118-FF148D50373A}" dt="2023-07-20T21:26:58.826" v="1193" actId="478"/>
          <ac:spMkLst>
            <pc:docMk/>
            <pc:sldMk cId="1851646291" sldId="275"/>
            <ac:spMk id="2" creationId="{2790CE37-04F9-4227-B00E-A878A9056DA7}"/>
          </ac:spMkLst>
        </pc:spChg>
        <pc:spChg chg="del">
          <ac:chgData name="Peter Traben Haas" userId="1cedb4c9a02add4b" providerId="LiveId" clId="{F60694F8-B1D0-4ACC-A118-FF148D50373A}" dt="2023-07-20T21:27:23.715" v="1238" actId="478"/>
          <ac:spMkLst>
            <pc:docMk/>
            <pc:sldMk cId="1851646291" sldId="275"/>
            <ac:spMk id="3" creationId="{45AB52D9-2BE1-41EE-B28C-4DEDAEFD750F}"/>
          </ac:spMkLst>
        </pc:spChg>
        <pc:spChg chg="del">
          <ac:chgData name="Peter Traben Haas" userId="1cedb4c9a02add4b" providerId="LiveId" clId="{F60694F8-B1D0-4ACC-A118-FF148D50373A}" dt="2023-07-20T21:27:26.729" v="1239" actId="478"/>
          <ac:spMkLst>
            <pc:docMk/>
            <pc:sldMk cId="1851646291" sldId="275"/>
            <ac:spMk id="4" creationId="{D48E7CB9-A0ED-4EB9-BBDE-0C1004C498B9}"/>
          </ac:spMkLst>
        </pc:spChg>
        <pc:spChg chg="add del mod">
          <ac:chgData name="Peter Traben Haas" userId="1cedb4c9a02add4b" providerId="LiveId" clId="{F60694F8-B1D0-4ACC-A118-FF148D50373A}" dt="2023-07-20T21:27:04.969" v="1195" actId="478"/>
          <ac:spMkLst>
            <pc:docMk/>
            <pc:sldMk cId="1851646291" sldId="275"/>
            <ac:spMk id="6" creationId="{15C8A42A-89FB-C8C4-66C9-13E18CFD4A88}"/>
          </ac:spMkLst>
        </pc:spChg>
        <pc:spChg chg="del">
          <ac:chgData name="Peter Traben Haas" userId="1cedb4c9a02add4b" providerId="LiveId" clId="{F60694F8-B1D0-4ACC-A118-FF148D50373A}" dt="2023-07-20T21:27:02.570" v="1194" actId="478"/>
          <ac:spMkLst>
            <pc:docMk/>
            <pc:sldMk cId="1851646291" sldId="275"/>
            <ac:spMk id="9" creationId="{0BF8A3EA-3C0A-457C-ACBD-FA9FBF4DCB9F}"/>
          </ac:spMkLst>
        </pc:spChg>
        <pc:spChg chg="mod">
          <ac:chgData name="Peter Traben Haas" userId="1cedb4c9a02add4b" providerId="LiveId" clId="{F60694F8-B1D0-4ACC-A118-FF148D50373A}" dt="2023-07-20T21:29:04.830" v="1366" actId="403"/>
          <ac:spMkLst>
            <pc:docMk/>
            <pc:sldMk cId="1851646291" sldId="275"/>
            <ac:spMk id="24" creationId="{8B0A0B61-E44C-4C98-A84B-B96C81DA5816}"/>
          </ac:spMkLst>
        </pc:spChg>
      </pc:sldChg>
      <pc:sldChg chg="del">
        <pc:chgData name="Peter Traben Haas" userId="1cedb4c9a02add4b" providerId="LiveId" clId="{F60694F8-B1D0-4ACC-A118-FF148D50373A}" dt="2023-07-20T21:07:40.459" v="218" actId="47"/>
        <pc:sldMkLst>
          <pc:docMk/>
          <pc:sldMk cId="323263871" sldId="276"/>
        </pc:sldMkLst>
      </pc:sldChg>
      <pc:sldChg chg="modSp mod">
        <pc:chgData name="Peter Traben Haas" userId="1cedb4c9a02add4b" providerId="LiveId" clId="{F60694F8-B1D0-4ACC-A118-FF148D50373A}" dt="2023-07-20T16:43:02.038" v="106" actId="1076"/>
        <pc:sldMkLst>
          <pc:docMk/>
          <pc:sldMk cId="2583275527" sldId="277"/>
        </pc:sldMkLst>
        <pc:spChg chg="mod">
          <ac:chgData name="Peter Traben Haas" userId="1cedb4c9a02add4b" providerId="LiveId" clId="{F60694F8-B1D0-4ACC-A118-FF148D50373A}" dt="2023-07-20T16:42:58.937" v="105" actId="20577"/>
          <ac:spMkLst>
            <pc:docMk/>
            <pc:sldMk cId="2583275527" sldId="277"/>
            <ac:spMk id="7" creationId="{CF45A9EB-00FC-4DE7-8041-09649EF9B9B6}"/>
          </ac:spMkLst>
        </pc:spChg>
        <pc:spChg chg="mod">
          <ac:chgData name="Peter Traben Haas" userId="1cedb4c9a02add4b" providerId="LiveId" clId="{F60694F8-B1D0-4ACC-A118-FF148D50373A}" dt="2023-07-20T16:42:00.170" v="94" actId="1076"/>
          <ac:spMkLst>
            <pc:docMk/>
            <pc:sldMk cId="2583275527" sldId="277"/>
            <ac:spMk id="12" creationId="{619D1BA2-3111-4E03-81E3-0D0F9BA3676D}"/>
          </ac:spMkLst>
        </pc:spChg>
        <pc:spChg chg="mod">
          <ac:chgData name="Peter Traben Haas" userId="1cedb4c9a02add4b" providerId="LiveId" clId="{F60694F8-B1D0-4ACC-A118-FF148D50373A}" dt="2023-07-20T16:40:51.374" v="74" actId="20577"/>
          <ac:spMkLst>
            <pc:docMk/>
            <pc:sldMk cId="2583275527" sldId="277"/>
            <ac:spMk id="14" creationId="{ECE1E739-E339-4FB6-A10E-22AB1A0D782B}"/>
          </ac:spMkLst>
        </pc:spChg>
        <pc:spChg chg="mod">
          <ac:chgData name="Peter Traben Haas" userId="1cedb4c9a02add4b" providerId="LiveId" clId="{F60694F8-B1D0-4ACC-A118-FF148D50373A}" dt="2023-07-20T16:43:02.038" v="106" actId="1076"/>
          <ac:spMkLst>
            <pc:docMk/>
            <pc:sldMk cId="2583275527" sldId="277"/>
            <ac:spMk id="22" creationId="{EA4B20A4-BDBA-4ACB-BCCE-1FF6B09FE0A1}"/>
          </ac:spMkLst>
        </pc:spChg>
        <pc:spChg chg="mod">
          <ac:chgData name="Peter Traben Haas" userId="1cedb4c9a02add4b" providerId="LiveId" clId="{F60694F8-B1D0-4ACC-A118-FF148D50373A}" dt="2023-07-20T16:42:48.102" v="102" actId="14100"/>
          <ac:spMkLst>
            <pc:docMk/>
            <pc:sldMk cId="2583275527" sldId="277"/>
            <ac:spMk id="25" creationId="{995DD68C-FEB8-4CF6-883B-1CA9912E417D}"/>
          </ac:spMkLst>
        </pc:spChg>
      </pc:sldChg>
      <pc:sldChg chg="modSp mod ord">
        <pc:chgData name="Peter Traben Haas" userId="1cedb4c9a02add4b" providerId="LiveId" clId="{F60694F8-B1D0-4ACC-A118-FF148D50373A}" dt="2023-07-20T21:21:08.755" v="777" actId="14100"/>
        <pc:sldMkLst>
          <pc:docMk/>
          <pc:sldMk cId="1242686830" sldId="278"/>
        </pc:sldMkLst>
        <pc:spChg chg="mod">
          <ac:chgData name="Peter Traben Haas" userId="1cedb4c9a02add4b" providerId="LiveId" clId="{F60694F8-B1D0-4ACC-A118-FF148D50373A}" dt="2023-07-20T21:21:00.042" v="775" actId="20577"/>
          <ac:spMkLst>
            <pc:docMk/>
            <pc:sldMk cId="1242686830" sldId="278"/>
            <ac:spMk id="5" creationId="{0341AF6A-3D5A-4E1F-AF01-A82A15DA56A4}"/>
          </ac:spMkLst>
        </pc:spChg>
        <pc:spChg chg="mod">
          <ac:chgData name="Peter Traben Haas" userId="1cedb4c9a02add4b" providerId="LiveId" clId="{F60694F8-B1D0-4ACC-A118-FF148D50373A}" dt="2023-07-20T21:21:08.755" v="777" actId="14100"/>
          <ac:spMkLst>
            <pc:docMk/>
            <pc:sldMk cId="1242686830" sldId="278"/>
            <ac:spMk id="24" creationId="{3237E011-7540-4769-B01C-BBFC9632DD3A}"/>
          </ac:spMkLst>
        </pc:spChg>
      </pc:sldChg>
      <pc:sldChg chg="delSp modSp add mod ord modAnim">
        <pc:chgData name="Peter Traben Haas" userId="1cedb4c9a02add4b" providerId="LiveId" clId="{F60694F8-B1D0-4ACC-A118-FF148D50373A}" dt="2023-07-20T21:19:46.691" v="737" actId="20577"/>
        <pc:sldMkLst>
          <pc:docMk/>
          <pc:sldMk cId="1643012965" sldId="279"/>
        </pc:sldMkLst>
        <pc:spChg chg="del">
          <ac:chgData name="Peter Traben Haas" userId="1cedb4c9a02add4b" providerId="LiveId" clId="{F60694F8-B1D0-4ACC-A118-FF148D50373A}" dt="2023-07-20T21:13:28.870" v="294" actId="478"/>
          <ac:spMkLst>
            <pc:docMk/>
            <pc:sldMk cId="1643012965" sldId="279"/>
            <ac:spMk id="17" creationId="{7895C59D-5F57-D221-757F-04286CB04B62}"/>
          </ac:spMkLst>
        </pc:spChg>
        <pc:spChg chg="mod">
          <ac:chgData name="Peter Traben Haas" userId="1cedb4c9a02add4b" providerId="LiveId" clId="{F60694F8-B1D0-4ACC-A118-FF148D50373A}" dt="2023-07-20T21:13:21.206" v="293" actId="20577"/>
          <ac:spMkLst>
            <pc:docMk/>
            <pc:sldMk cId="1643012965" sldId="279"/>
            <ac:spMk id="49" creationId="{7D64EB56-7814-4ADB-BD4C-D4E42F8780CA}"/>
          </ac:spMkLst>
        </pc:spChg>
        <pc:spChg chg="mod">
          <ac:chgData name="Peter Traben Haas" userId="1cedb4c9a02add4b" providerId="LiveId" clId="{F60694F8-B1D0-4ACC-A118-FF148D50373A}" dt="2023-07-20T21:19:46.691" v="737" actId="20577"/>
          <ac:spMkLst>
            <pc:docMk/>
            <pc:sldMk cId="1643012965" sldId="279"/>
            <ac:spMk id="66" creationId="{09C30599-76A8-4BC6-94F7-A80189E48464}"/>
          </ac:spMkLst>
        </pc:spChg>
      </pc:sldChg>
      <pc:sldChg chg="modSp add mod">
        <pc:chgData name="Peter Traben Haas" userId="1cedb4c9a02add4b" providerId="LiveId" clId="{F60694F8-B1D0-4ACC-A118-FF148D50373A}" dt="2023-07-20T21:21:33.098" v="822" actId="20577"/>
        <pc:sldMkLst>
          <pc:docMk/>
          <pc:sldMk cId="1019607978" sldId="280"/>
        </pc:sldMkLst>
        <pc:spChg chg="mod">
          <ac:chgData name="Peter Traben Haas" userId="1cedb4c9a02add4b" providerId="LiveId" clId="{F60694F8-B1D0-4ACC-A118-FF148D50373A}" dt="2023-07-20T21:21:33.098" v="822" actId="20577"/>
          <ac:spMkLst>
            <pc:docMk/>
            <pc:sldMk cId="1019607978" sldId="280"/>
            <ac:spMk id="5" creationId="{0341AF6A-3D5A-4E1F-AF01-A82A15DA56A4}"/>
          </ac:spMkLst>
        </pc:spChg>
      </pc:sldChg>
      <pc:sldChg chg="modSp add mod">
        <pc:chgData name="Peter Traben Haas" userId="1cedb4c9a02add4b" providerId="LiveId" clId="{F60694F8-B1D0-4ACC-A118-FF148D50373A}" dt="2023-07-20T21:22:26.538" v="885" actId="14100"/>
        <pc:sldMkLst>
          <pc:docMk/>
          <pc:sldMk cId="1500306965" sldId="281"/>
        </pc:sldMkLst>
        <pc:spChg chg="mod">
          <ac:chgData name="Peter Traben Haas" userId="1cedb4c9a02add4b" providerId="LiveId" clId="{F60694F8-B1D0-4ACC-A118-FF148D50373A}" dt="2023-07-20T21:22:19.139" v="884" actId="20577"/>
          <ac:spMkLst>
            <pc:docMk/>
            <pc:sldMk cId="1500306965" sldId="281"/>
            <ac:spMk id="5" creationId="{0341AF6A-3D5A-4E1F-AF01-A82A15DA56A4}"/>
          </ac:spMkLst>
        </pc:spChg>
        <pc:spChg chg="mod">
          <ac:chgData name="Peter Traben Haas" userId="1cedb4c9a02add4b" providerId="LiveId" clId="{F60694F8-B1D0-4ACC-A118-FF148D50373A}" dt="2023-07-20T21:22:26.538" v="885" actId="14100"/>
          <ac:spMkLst>
            <pc:docMk/>
            <pc:sldMk cId="1500306965" sldId="281"/>
            <ac:spMk id="24" creationId="{3237E011-7540-4769-B01C-BBFC9632DD3A}"/>
          </ac:spMkLst>
        </pc:spChg>
      </pc:sldChg>
      <pc:sldChg chg="modSp add mod ord">
        <pc:chgData name="Peter Traben Haas" userId="1cedb4c9a02add4b" providerId="LiveId" clId="{F60694F8-B1D0-4ACC-A118-FF148D50373A}" dt="2023-07-20T21:30:07.886" v="1377" actId="20578"/>
        <pc:sldMkLst>
          <pc:docMk/>
          <pc:sldMk cId="3178232667" sldId="282"/>
        </pc:sldMkLst>
        <pc:spChg chg="mod">
          <ac:chgData name="Peter Traben Haas" userId="1cedb4c9a02add4b" providerId="LiveId" clId="{F60694F8-B1D0-4ACC-A118-FF148D50373A}" dt="2023-07-20T21:23:18.790" v="968" actId="20577"/>
          <ac:spMkLst>
            <pc:docMk/>
            <pc:sldMk cId="3178232667" sldId="282"/>
            <ac:spMk id="5" creationId="{0341AF6A-3D5A-4E1F-AF01-A82A15DA56A4}"/>
          </ac:spMkLst>
        </pc:spChg>
      </pc:sldChg>
      <pc:sldChg chg="modSp add mod">
        <pc:chgData name="Peter Traben Haas" userId="1cedb4c9a02add4b" providerId="LiveId" clId="{F60694F8-B1D0-4ACC-A118-FF148D50373A}" dt="2023-07-20T21:24:11.652" v="1026" actId="20577"/>
        <pc:sldMkLst>
          <pc:docMk/>
          <pc:sldMk cId="2499490119" sldId="283"/>
        </pc:sldMkLst>
        <pc:spChg chg="mod">
          <ac:chgData name="Peter Traben Haas" userId="1cedb4c9a02add4b" providerId="LiveId" clId="{F60694F8-B1D0-4ACC-A118-FF148D50373A}" dt="2023-07-20T21:24:11.652" v="1026" actId="20577"/>
          <ac:spMkLst>
            <pc:docMk/>
            <pc:sldMk cId="2499490119" sldId="283"/>
            <ac:spMk id="5" creationId="{0341AF6A-3D5A-4E1F-AF01-A82A15DA56A4}"/>
          </ac:spMkLst>
        </pc:spChg>
      </pc:sldChg>
      <pc:sldChg chg="modSp add mod">
        <pc:chgData name="Peter Traben Haas" userId="1cedb4c9a02add4b" providerId="LiveId" clId="{F60694F8-B1D0-4ACC-A118-FF148D50373A}" dt="2023-07-20T21:25:10.735" v="1126" actId="14100"/>
        <pc:sldMkLst>
          <pc:docMk/>
          <pc:sldMk cId="2283199608" sldId="284"/>
        </pc:sldMkLst>
        <pc:spChg chg="mod">
          <ac:chgData name="Peter Traben Haas" userId="1cedb4c9a02add4b" providerId="LiveId" clId="{F60694F8-B1D0-4ACC-A118-FF148D50373A}" dt="2023-07-20T21:25:02.027" v="1125" actId="20577"/>
          <ac:spMkLst>
            <pc:docMk/>
            <pc:sldMk cId="2283199608" sldId="284"/>
            <ac:spMk id="5" creationId="{0341AF6A-3D5A-4E1F-AF01-A82A15DA56A4}"/>
          </ac:spMkLst>
        </pc:spChg>
        <pc:spChg chg="mod">
          <ac:chgData name="Peter Traben Haas" userId="1cedb4c9a02add4b" providerId="LiveId" clId="{F60694F8-B1D0-4ACC-A118-FF148D50373A}" dt="2023-07-20T21:25:10.735" v="1126" actId="14100"/>
          <ac:spMkLst>
            <pc:docMk/>
            <pc:sldMk cId="2283199608" sldId="284"/>
            <ac:spMk id="24" creationId="{3237E011-7540-4769-B01C-BBFC9632DD3A}"/>
          </ac:spMkLst>
        </pc:spChg>
      </pc:sldChg>
      <pc:sldChg chg="addSp delSp modSp add mod">
        <pc:chgData name="Peter Traben Haas" userId="1cedb4c9a02add4b" providerId="LiveId" clId="{F60694F8-B1D0-4ACC-A118-FF148D50373A}" dt="2023-07-21T00:00:53.917" v="1713" actId="14100"/>
        <pc:sldMkLst>
          <pc:docMk/>
          <pc:sldMk cId="2026611005" sldId="285"/>
        </pc:sldMkLst>
        <pc:spChg chg="add del mod">
          <ac:chgData name="Peter Traben Haas" userId="1cedb4c9a02add4b" providerId="LiveId" clId="{F60694F8-B1D0-4ACC-A118-FF148D50373A}" dt="2023-07-21T00:00:00.803" v="1689" actId="478"/>
          <ac:spMkLst>
            <pc:docMk/>
            <pc:sldMk cId="2026611005" sldId="285"/>
            <ac:spMk id="3" creationId="{6B5FBF75-EF58-E578-6EFC-A046670DABBB}"/>
          </ac:spMkLst>
        </pc:spChg>
        <pc:spChg chg="add del mod">
          <ac:chgData name="Peter Traben Haas" userId="1cedb4c9a02add4b" providerId="LiveId" clId="{F60694F8-B1D0-4ACC-A118-FF148D50373A}" dt="2023-07-21T00:00:48.966" v="1712" actId="14100"/>
          <ac:spMkLst>
            <pc:docMk/>
            <pc:sldMk cId="2026611005" sldId="285"/>
            <ac:spMk id="5" creationId="{0341AF6A-3D5A-4E1F-AF01-A82A15DA56A4}"/>
          </ac:spMkLst>
        </pc:spChg>
        <pc:spChg chg="add del mod">
          <ac:chgData name="Peter Traben Haas" userId="1cedb4c9a02add4b" providerId="LiveId" clId="{F60694F8-B1D0-4ACC-A118-FF148D50373A}" dt="2023-07-21T00:00:53.917" v="1713" actId="14100"/>
          <ac:spMkLst>
            <pc:docMk/>
            <pc:sldMk cId="2026611005" sldId="285"/>
            <ac:spMk id="24" creationId="{3237E011-7540-4769-B01C-BBFC9632DD3A}"/>
          </ac:spMkLst>
        </pc:spChg>
      </pc:sldChg>
      <pc:sldChg chg="addSp delSp modSp add mod ord">
        <pc:chgData name="Peter Traben Haas" userId="1cedb4c9a02add4b" providerId="LiveId" clId="{F60694F8-B1D0-4ACC-A118-FF148D50373A}" dt="2023-07-20T23:39:52.180" v="1660" actId="20577"/>
        <pc:sldMkLst>
          <pc:docMk/>
          <pc:sldMk cId="2651474568" sldId="286"/>
        </pc:sldMkLst>
        <pc:spChg chg="add del mod">
          <ac:chgData name="Peter Traben Haas" userId="1cedb4c9a02add4b" providerId="LiveId" clId="{F60694F8-B1D0-4ACC-A118-FF148D50373A}" dt="2023-07-20T21:31:28.588" v="1387" actId="478"/>
          <ac:spMkLst>
            <pc:docMk/>
            <pc:sldMk cId="2651474568" sldId="286"/>
            <ac:spMk id="3" creationId="{CF9F44D0-8388-936C-A8C1-7EE40E3E4998}"/>
          </ac:spMkLst>
        </pc:spChg>
        <pc:spChg chg="add del mod">
          <ac:chgData name="Peter Traben Haas" userId="1cedb4c9a02add4b" providerId="LiveId" clId="{F60694F8-B1D0-4ACC-A118-FF148D50373A}" dt="2023-07-20T21:31:43.541" v="1390" actId="478"/>
          <ac:spMkLst>
            <pc:docMk/>
            <pc:sldMk cId="2651474568" sldId="286"/>
            <ac:spMk id="5" creationId="{8524F7A6-8C2B-B74B-C6BF-4FE9FD86F533}"/>
          </ac:spMkLst>
        </pc:spChg>
        <pc:spChg chg="del">
          <ac:chgData name="Peter Traben Haas" userId="1cedb4c9a02add4b" providerId="LiveId" clId="{F60694F8-B1D0-4ACC-A118-FF148D50373A}" dt="2023-07-20T21:31:39.363" v="1389" actId="478"/>
          <ac:spMkLst>
            <pc:docMk/>
            <pc:sldMk cId="2651474568" sldId="286"/>
            <ac:spMk id="7" creationId="{CF45A9EB-00FC-4DE7-8041-09649EF9B9B6}"/>
          </ac:spMkLst>
        </pc:spChg>
        <pc:spChg chg="add del mod">
          <ac:chgData name="Peter Traben Haas" userId="1cedb4c9a02add4b" providerId="LiveId" clId="{F60694F8-B1D0-4ACC-A118-FF148D50373A}" dt="2023-07-20T21:33:01.416" v="1395"/>
          <ac:spMkLst>
            <pc:docMk/>
            <pc:sldMk cId="2651474568" sldId="286"/>
            <ac:spMk id="8" creationId="{79DDC664-DCD3-4130-4A64-A8DDFBD85E6F}"/>
          </ac:spMkLst>
        </pc:spChg>
        <pc:spChg chg="add mod">
          <ac:chgData name="Peter Traben Haas" userId="1cedb4c9a02add4b" providerId="LiveId" clId="{F60694F8-B1D0-4ACC-A118-FF148D50373A}" dt="2023-07-20T23:39:52.180" v="1660" actId="20577"/>
          <ac:spMkLst>
            <pc:docMk/>
            <pc:sldMk cId="2651474568" sldId="286"/>
            <ac:spMk id="9" creationId="{EE2D7DEC-1593-C44F-BE3E-B38FD6D90B21}"/>
          </ac:spMkLst>
        </pc:spChg>
        <pc:spChg chg="del">
          <ac:chgData name="Peter Traben Haas" userId="1cedb4c9a02add4b" providerId="LiveId" clId="{F60694F8-B1D0-4ACC-A118-FF148D50373A}" dt="2023-07-20T21:31:35.071" v="1388" actId="478"/>
          <ac:spMkLst>
            <pc:docMk/>
            <pc:sldMk cId="2651474568" sldId="286"/>
            <ac:spMk id="12" creationId="{619D1BA2-3111-4E03-81E3-0D0F9BA3676D}"/>
          </ac:spMkLst>
        </pc:spChg>
        <pc:spChg chg="del">
          <ac:chgData name="Peter Traben Haas" userId="1cedb4c9a02add4b" providerId="LiveId" clId="{F60694F8-B1D0-4ACC-A118-FF148D50373A}" dt="2023-07-20T21:31:26.430" v="1386" actId="478"/>
          <ac:spMkLst>
            <pc:docMk/>
            <pc:sldMk cId="2651474568" sldId="286"/>
            <ac:spMk id="14" creationId="{ECE1E739-E339-4FB6-A10E-22AB1A0D782B}"/>
          </ac:spMkLst>
        </pc:spChg>
        <pc:spChg chg="del">
          <ac:chgData name="Peter Traben Haas" userId="1cedb4c9a02add4b" providerId="LiveId" clId="{F60694F8-B1D0-4ACC-A118-FF148D50373A}" dt="2023-07-20T21:31:45.620" v="1391" actId="478"/>
          <ac:spMkLst>
            <pc:docMk/>
            <pc:sldMk cId="2651474568" sldId="286"/>
            <ac:spMk id="22" creationId="{EA4B20A4-BDBA-4ACB-BCCE-1FF6B09FE0A1}"/>
          </ac:spMkLst>
        </pc:spChg>
        <pc:spChg chg="del">
          <ac:chgData name="Peter Traben Haas" userId="1cedb4c9a02add4b" providerId="LiveId" clId="{F60694F8-B1D0-4ACC-A118-FF148D50373A}" dt="2023-07-20T21:33:01.403" v="1393" actId="478"/>
          <ac:spMkLst>
            <pc:docMk/>
            <pc:sldMk cId="2651474568" sldId="286"/>
            <ac:spMk id="25" creationId="{995DD68C-FEB8-4CF6-883B-1CA9912E417D}"/>
          </ac:spMkLst>
        </pc:spChg>
        <pc:picChg chg="mod">
          <ac:chgData name="Peter Traben Haas" userId="1cedb4c9a02add4b" providerId="LiveId" clId="{F60694F8-B1D0-4ACC-A118-FF148D50373A}" dt="2023-07-20T21:34:39.047" v="1416" actId="1076"/>
          <ac:picMkLst>
            <pc:docMk/>
            <pc:sldMk cId="2651474568" sldId="286"/>
            <ac:picMk id="6" creationId="{2A7E6CAB-B5FF-46B8-964A-7A01020AAB15}"/>
          </ac:picMkLst>
        </pc:picChg>
      </pc:sldChg>
      <pc:sldChg chg="add del">
        <pc:chgData name="Peter Traben Haas" userId="1cedb4c9a02add4b" providerId="LiveId" clId="{F60694F8-B1D0-4ACC-A118-FF148D50373A}" dt="2023-07-20T21:29:23.144" v="1369" actId="47"/>
        <pc:sldMkLst>
          <pc:docMk/>
          <pc:sldMk cId="2778327276" sldId="2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7/20/2023</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7/20/2023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dirty="0"/>
              <a:t>20XX</a:t>
            </a:r>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vimeo.com/showcase/6197042" TargetMode="External"/><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hyperlink" Target="https://www.youtube.com/watch?v=xd4Y2hawgv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Placeholder 33" descr="A picture containing grass, outdoor, nature, field, sunset">
            <a:extLst>
              <a:ext uri="{FF2B5EF4-FFF2-40B4-BE49-F238E27FC236}">
                <a16:creationId xmlns:a16="http://schemas.microsoft.com/office/drawing/2014/main" id="{C4BDBB22-6AEB-49C9-9E42-0CA929FFB7A4}"/>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a:xfrm>
            <a:off x="-1" y="0"/>
            <a:ext cx="6772276" cy="6858000"/>
          </a:xfrm>
        </p:spPr>
      </p:pic>
      <p:sp>
        <p:nvSpPr>
          <p:cNvPr id="47" name="Title 46">
            <a:extLst>
              <a:ext uri="{FF2B5EF4-FFF2-40B4-BE49-F238E27FC236}">
                <a16:creationId xmlns:a16="http://schemas.microsoft.com/office/drawing/2014/main" id="{3F9E60C6-15AA-4C95-9519-652CD08A827C}"/>
              </a:ext>
            </a:extLst>
          </p:cNvPr>
          <p:cNvSpPr>
            <a:spLocks noGrp="1"/>
          </p:cNvSpPr>
          <p:nvPr>
            <p:ph type="title"/>
          </p:nvPr>
        </p:nvSpPr>
        <p:spPr>
          <a:xfrm>
            <a:off x="1861353" y="790901"/>
            <a:ext cx="3185099" cy="1805650"/>
          </a:xfrm>
        </p:spPr>
        <p:txBody>
          <a:bodyPr/>
          <a:lstStyle/>
          <a:p>
            <a:r>
              <a:rPr lang="en-US" noProof="0" dirty="0"/>
              <a:t>Our Homework </a:t>
            </a:r>
            <a:br>
              <a:rPr lang="en-US" noProof="0" dirty="0"/>
            </a:br>
            <a:r>
              <a:rPr lang="en-US" noProof="0" dirty="0"/>
              <a:t>from last week</a:t>
            </a:r>
            <a:endParaRPr lang="en-US" dirty="0"/>
          </a:p>
        </p:txBody>
      </p:sp>
      <p:sp>
        <p:nvSpPr>
          <p:cNvPr id="79" name="Text Placeholder 78">
            <a:extLst>
              <a:ext uri="{FF2B5EF4-FFF2-40B4-BE49-F238E27FC236}">
                <a16:creationId xmlns:a16="http://schemas.microsoft.com/office/drawing/2014/main" id="{82E2372A-C3D6-4099-889B-9004AC815EC5}"/>
              </a:ext>
            </a:extLst>
          </p:cNvPr>
          <p:cNvSpPr>
            <a:spLocks noGrp="1"/>
          </p:cNvSpPr>
          <p:nvPr>
            <p:ph type="body" sz="quarter" idx="12"/>
          </p:nvPr>
        </p:nvSpPr>
        <p:spPr>
          <a:xfrm>
            <a:off x="7177177" y="136525"/>
            <a:ext cx="4865298" cy="6505815"/>
          </a:xfrm>
        </p:spPr>
        <p:txBody>
          <a:bodyPr/>
          <a:lstStyle/>
          <a:p>
            <a:pPr algn="l" rtl="0">
              <a:buFont typeface="Arial" panose="020B0604020202020204" pitchFamily="34" charset="0"/>
              <a:buChar char="•"/>
            </a:pPr>
            <a:r>
              <a:rPr lang="en-US" sz="2400" b="0" i="0" dirty="0">
                <a:solidFill>
                  <a:srgbClr val="202020"/>
                </a:solidFill>
                <a:effectLst/>
                <a:latin typeface="Helvetica" panose="020B0604020202020204" pitchFamily="34" charset="0"/>
              </a:rPr>
              <a:t> Choose one of the Strivings to work with this week, intentionally, specifically, perhaps in a very small, practical way. </a:t>
            </a:r>
          </a:p>
          <a:p>
            <a:pPr algn="l" rtl="0">
              <a:buFont typeface="Arial" panose="020B0604020202020204" pitchFamily="34" charset="0"/>
              <a:buChar char="•"/>
            </a:pPr>
            <a:endParaRPr lang="en-US" sz="2400" dirty="0">
              <a:solidFill>
                <a:srgbClr val="202020"/>
              </a:solidFill>
              <a:latin typeface="Helvetica" panose="020B0604020202020204" pitchFamily="34" charset="0"/>
            </a:endParaRPr>
          </a:p>
          <a:p>
            <a:pPr algn="l" rtl="0"/>
            <a:r>
              <a:rPr lang="en-US" sz="2400" b="0" i="0" dirty="0">
                <a:solidFill>
                  <a:srgbClr val="202020"/>
                </a:solidFill>
                <a:effectLst/>
                <a:latin typeface="Helvetica" panose="020B0604020202020204" pitchFamily="34" charset="0"/>
              </a:rPr>
              <a:t>If you have studied the Work for some time, perhaps you feel that you need only to focus on the Fourth and Fifth Strivings. Work against this and practice the First, Second or Third Striving. What did you discover?</a:t>
            </a:r>
          </a:p>
          <a:p>
            <a:pPr algn="l" rtl="0"/>
            <a:endParaRPr lang="en-US" b="0" i="0" dirty="0">
              <a:solidFill>
                <a:srgbClr val="202020"/>
              </a:solidFill>
              <a:effectLst/>
              <a:latin typeface="Helvetica" panose="020B0604020202020204" pitchFamily="34" charset="0"/>
            </a:endParaRPr>
          </a:p>
          <a:p>
            <a:endParaRPr lang="en-US" dirty="0"/>
          </a:p>
        </p:txBody>
      </p:sp>
      <p:sp>
        <p:nvSpPr>
          <p:cNvPr id="28" name="Slide Number Placeholder 27">
            <a:extLst>
              <a:ext uri="{FF2B5EF4-FFF2-40B4-BE49-F238E27FC236}">
                <a16:creationId xmlns:a16="http://schemas.microsoft.com/office/drawing/2014/main" id="{1FFD6689-1CFE-4E13-B717-1E5B52BDCFCD}"/>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1</a:t>
            </a:fld>
            <a:endParaRPr lang="en-US" dirty="0"/>
          </a:p>
        </p:txBody>
      </p:sp>
      <p:sp>
        <p:nvSpPr>
          <p:cNvPr id="29" name="Rectangle 14">
            <a:extLst>
              <a:ext uri="{FF2B5EF4-FFF2-40B4-BE49-F238E27FC236}">
                <a16:creationId xmlns:a16="http://schemas.microsoft.com/office/drawing/2014/main" id="{C7070E84-7C6C-417F-AB09-EC34EAFFD611}"/>
              </a:ext>
              <a:ext uri="{C183D7F6-B498-43B3-948B-1728B52AA6E4}">
                <adec:decorative xmlns:adec="http://schemas.microsoft.com/office/drawing/2017/decorative" val="1"/>
              </a:ext>
            </a:extLst>
          </p:cNvPr>
          <p:cNvSpPr/>
          <p:nvPr/>
        </p:nvSpPr>
        <p:spPr>
          <a:xfrm>
            <a:off x="3383071" y="0"/>
            <a:ext cx="3376958" cy="6858000"/>
          </a:xfrm>
          <a:custGeom>
            <a:avLst/>
            <a:gdLst>
              <a:gd name="connsiteX0" fmla="*/ 0 w 8808322"/>
              <a:gd name="connsiteY0" fmla="*/ 0 h 6858000"/>
              <a:gd name="connsiteX1" fmla="*/ 8808322 w 8808322"/>
              <a:gd name="connsiteY1" fmla="*/ 0 h 6858000"/>
              <a:gd name="connsiteX2" fmla="*/ 8808322 w 8808322"/>
              <a:gd name="connsiteY2" fmla="*/ 6858000 h 6858000"/>
              <a:gd name="connsiteX3" fmla="*/ 0 w 8808322"/>
              <a:gd name="connsiteY3" fmla="*/ 6858000 h 6858000"/>
              <a:gd name="connsiteX4" fmla="*/ 0 w 8808322"/>
              <a:gd name="connsiteY4" fmla="*/ 0 h 6858000"/>
              <a:gd name="connsiteX0" fmla="*/ 398 w 8808720"/>
              <a:gd name="connsiteY0" fmla="*/ 0 h 6858000"/>
              <a:gd name="connsiteX1" fmla="*/ 8808720 w 8808720"/>
              <a:gd name="connsiteY1" fmla="*/ 0 h 6858000"/>
              <a:gd name="connsiteX2" fmla="*/ 8808720 w 8808720"/>
              <a:gd name="connsiteY2" fmla="*/ 6858000 h 6858000"/>
              <a:gd name="connsiteX3" fmla="*/ 398 w 8808720"/>
              <a:gd name="connsiteY3" fmla="*/ 6858000 h 6858000"/>
              <a:gd name="connsiteX4" fmla="*/ 0 w 8808720"/>
              <a:gd name="connsiteY4" fmla="*/ 1417320 h 6858000"/>
              <a:gd name="connsiteX5" fmla="*/ 398 w 8808720"/>
              <a:gd name="connsiteY5"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101918 w 8910240"/>
              <a:gd name="connsiteY0" fmla="*/ 0 h 6858000"/>
              <a:gd name="connsiteX1" fmla="*/ 8910240 w 8910240"/>
              <a:gd name="connsiteY1" fmla="*/ 0 h 6858000"/>
              <a:gd name="connsiteX2" fmla="*/ 8910240 w 8910240"/>
              <a:gd name="connsiteY2" fmla="*/ 6858000 h 6858000"/>
              <a:gd name="connsiteX3" fmla="*/ 101918 w 8910240"/>
              <a:gd name="connsiteY3" fmla="*/ 6858000 h 6858000"/>
              <a:gd name="connsiteX4" fmla="*/ 101520 w 8910240"/>
              <a:gd name="connsiteY4" fmla="*/ 1417320 h 6858000"/>
              <a:gd name="connsiteX5" fmla="*/ 1549320 w 8910240"/>
              <a:gd name="connsiteY5" fmla="*/ 1417320 h 6858000"/>
              <a:gd name="connsiteX6" fmla="*/ 1541700 w 8910240"/>
              <a:gd name="connsiteY6" fmla="*/ 822960 h 6858000"/>
              <a:gd name="connsiteX7" fmla="*/ 109140 w 8910240"/>
              <a:gd name="connsiteY7" fmla="*/ 822960 h 6858000"/>
              <a:gd name="connsiteX8" fmla="*/ 101918 w 8910240"/>
              <a:gd name="connsiteY8" fmla="*/ 0 h 6858000"/>
              <a:gd name="connsiteX0" fmla="*/ 607 w 8808929"/>
              <a:gd name="connsiteY0" fmla="*/ 0 h 6858000"/>
              <a:gd name="connsiteX1" fmla="*/ 8808929 w 8808929"/>
              <a:gd name="connsiteY1" fmla="*/ 0 h 6858000"/>
              <a:gd name="connsiteX2" fmla="*/ 8808929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8808929"/>
              <a:gd name="connsiteY0" fmla="*/ 0 h 6858000"/>
              <a:gd name="connsiteX1" fmla="*/ 8808929 w 8808929"/>
              <a:gd name="connsiteY1" fmla="*/ 0 h 6858000"/>
              <a:gd name="connsiteX2" fmla="*/ 3366072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3376958"/>
              <a:gd name="connsiteY0" fmla="*/ 0 h 6858000"/>
              <a:gd name="connsiteX1" fmla="*/ 3376958 w 3376958"/>
              <a:gd name="connsiteY1" fmla="*/ 0 h 6858000"/>
              <a:gd name="connsiteX2" fmla="*/ 3366072 w 3376958"/>
              <a:gd name="connsiteY2" fmla="*/ 6858000 h 6858000"/>
              <a:gd name="connsiteX3" fmla="*/ 607 w 3376958"/>
              <a:gd name="connsiteY3" fmla="*/ 6858000 h 6858000"/>
              <a:gd name="connsiteX4" fmla="*/ 209 w 3376958"/>
              <a:gd name="connsiteY4" fmla="*/ 1417320 h 6858000"/>
              <a:gd name="connsiteX5" fmla="*/ 1448009 w 3376958"/>
              <a:gd name="connsiteY5" fmla="*/ 1417320 h 6858000"/>
              <a:gd name="connsiteX6" fmla="*/ 1440389 w 3376958"/>
              <a:gd name="connsiteY6" fmla="*/ 822960 h 6858000"/>
              <a:gd name="connsiteX7" fmla="*/ 7829 w 3376958"/>
              <a:gd name="connsiteY7" fmla="*/ 822960 h 6858000"/>
              <a:gd name="connsiteX8" fmla="*/ 607 w 3376958"/>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6958" h="6858000">
                <a:moveTo>
                  <a:pt x="607" y="0"/>
                </a:moveTo>
                <a:lnTo>
                  <a:pt x="3376958" y="0"/>
                </a:lnTo>
                <a:cubicBezTo>
                  <a:pt x="3373329" y="2286000"/>
                  <a:pt x="3369701" y="4572000"/>
                  <a:pt x="3366072" y="6858000"/>
                </a:cubicBezTo>
                <a:lnTo>
                  <a:pt x="607" y="6858000"/>
                </a:lnTo>
                <a:cubicBezTo>
                  <a:pt x="474" y="5044440"/>
                  <a:pt x="342" y="3230880"/>
                  <a:pt x="209" y="1417320"/>
                </a:cubicBezTo>
                <a:cubicBezTo>
                  <a:pt x="-1127" y="1400810"/>
                  <a:pt x="1470803" y="1409700"/>
                  <a:pt x="1448009" y="1417320"/>
                </a:cubicBezTo>
                <a:cubicBezTo>
                  <a:pt x="1444199" y="1253490"/>
                  <a:pt x="1453023" y="1028700"/>
                  <a:pt x="1440389" y="822960"/>
                </a:cubicBezTo>
                <a:lnTo>
                  <a:pt x="7829" y="822960"/>
                </a:lnTo>
                <a:cubicBezTo>
                  <a:pt x="4085" y="533400"/>
                  <a:pt x="-1933" y="316230"/>
                  <a:pt x="607" y="0"/>
                </a:cubicBezTo>
                <a:close/>
              </a:path>
            </a:pathLst>
          </a:cu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60759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80890"/>
            <a:ext cx="12192000" cy="4468079"/>
          </a:xfrm>
        </p:spPr>
        <p:txBody>
          <a:bodyPr/>
          <a:lstStyle/>
          <a:p>
            <a:r>
              <a:rPr lang="en-US" dirty="0"/>
              <a:t>Past/No  Accounts</a:t>
            </a:r>
            <a:br>
              <a:rPr lang="en-US" dirty="0"/>
            </a:br>
            <a:r>
              <a:rPr lang="en-US" dirty="0"/>
              <a:t>or Future Anxiety</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1164567" y="2199736"/>
            <a:ext cx="10170544" cy="3907766"/>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661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B0A0B61-E44C-4C98-A84B-B96C81DA5816}"/>
              </a:ext>
            </a:extLst>
          </p:cNvPr>
          <p:cNvSpPr>
            <a:spLocks noGrp="1"/>
          </p:cNvSpPr>
          <p:nvPr>
            <p:ph type="title"/>
          </p:nvPr>
        </p:nvSpPr>
        <p:spPr>
          <a:xfrm>
            <a:off x="1270906" y="1190445"/>
            <a:ext cx="2852520" cy="5037827"/>
          </a:xfrm>
        </p:spPr>
        <p:txBody>
          <a:bodyPr/>
          <a:lstStyle/>
          <a:p>
            <a:r>
              <a:rPr lang="en-US" sz="3200" dirty="0"/>
              <a:t>“If anyone is in Christ, there is a new creation. The old has gone, the new has come.”</a:t>
            </a:r>
            <a:br>
              <a:rPr lang="en-US" dirty="0"/>
            </a:br>
            <a:br>
              <a:rPr lang="en-US" dirty="0"/>
            </a:br>
            <a:r>
              <a:rPr lang="en-US" sz="1400" dirty="0"/>
              <a:t>- 2 Corinthians 5.17</a:t>
            </a:r>
            <a:endParaRPr lang="en-US" dirty="0"/>
          </a:p>
        </p:txBody>
      </p:sp>
      <p:pic>
        <p:nvPicPr>
          <p:cNvPr id="18" name="Picture Placeholder 15" descr="A picture of a field of grass sprouting">
            <a:extLst>
              <a:ext uri="{FF2B5EF4-FFF2-40B4-BE49-F238E27FC236}">
                <a16:creationId xmlns:a16="http://schemas.microsoft.com/office/drawing/2014/main" id="{594B2289-B469-43CF-B394-071C6B0A4DD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5511344" y="0"/>
            <a:ext cx="6680656" cy="6858000"/>
          </a:xfrm>
        </p:spPr>
      </p:pic>
    </p:spTree>
    <p:extLst>
      <p:ext uri="{BB962C8B-B14F-4D97-AF65-F5344CB8AC3E}">
        <p14:creationId xmlns:p14="http://schemas.microsoft.com/office/powerpoint/2010/main" val="1851646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70434" cy="6858000"/>
          </a:xfrm>
        </p:spPr>
      </p:pic>
      <p:sp>
        <p:nvSpPr>
          <p:cNvPr id="9" name="TextBox 8">
            <a:extLst>
              <a:ext uri="{FF2B5EF4-FFF2-40B4-BE49-F238E27FC236}">
                <a16:creationId xmlns:a16="http://schemas.microsoft.com/office/drawing/2014/main" id="{EE2D7DEC-1593-C44F-BE3E-B38FD6D90B21}"/>
              </a:ext>
            </a:extLst>
          </p:cNvPr>
          <p:cNvSpPr txBox="1"/>
          <p:nvPr/>
        </p:nvSpPr>
        <p:spPr>
          <a:xfrm>
            <a:off x="181155" y="207034"/>
            <a:ext cx="11895825" cy="4585871"/>
          </a:xfrm>
          <a:prstGeom prst="rect">
            <a:avLst/>
          </a:prstGeom>
          <a:noFill/>
        </p:spPr>
        <p:txBody>
          <a:bodyPr wrap="square" rtlCol="0">
            <a:spAutoFit/>
          </a:bodyPr>
          <a:lstStyle/>
          <a:p>
            <a:r>
              <a:rPr lang="en-US" sz="2800" dirty="0">
                <a:solidFill>
                  <a:schemeClr val="bg1"/>
                </a:solidFill>
              </a:rPr>
              <a:t>“I am the true vine, and My Father is the vinedresser. Every branch in Me that does not bear fruit Abba takes away; and every branch that bears fruit Abba prunes, that it may bear more fruit. You are already open because of the word which I have spoken to you. Abide in Me, and I in you. As the branch cannot bear fruit of itself, unless it abides in the vine, neither can you, unless you abide in Me. “I am the vine, you are the branches. The one who abides in Me, and I in that one, bears much fruit; for without Me you can do nothing.”</a:t>
            </a:r>
            <a:endParaRPr lang="en-US" sz="3200" dirty="0">
              <a:solidFill>
                <a:schemeClr val="bg1"/>
              </a:solidFill>
            </a:endParaRPr>
          </a:p>
          <a:p>
            <a:endParaRPr lang="en-US" sz="3200" dirty="0">
              <a:solidFill>
                <a:schemeClr val="bg1"/>
              </a:solidFill>
            </a:endParaRPr>
          </a:p>
          <a:p>
            <a:r>
              <a:rPr lang="en-US" sz="3200" dirty="0">
                <a:solidFill>
                  <a:schemeClr val="bg1"/>
                </a:solidFill>
              </a:rPr>
              <a:t>- John 15.1-7</a:t>
            </a:r>
          </a:p>
        </p:txBody>
      </p:sp>
    </p:spTree>
    <p:extLst>
      <p:ext uri="{BB962C8B-B14F-4D97-AF65-F5344CB8AC3E}">
        <p14:creationId xmlns:p14="http://schemas.microsoft.com/office/powerpoint/2010/main" val="265147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652351"/>
            <a:ext cx="12192000" cy="4491182"/>
          </a:xfrm>
        </p:spPr>
        <p:txBody>
          <a:bodyPr/>
          <a:lstStyle/>
          <a:p>
            <a:pPr algn="l"/>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endParaRPr lang="en-US" sz="1800" dirty="0"/>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1078302" y="1112808"/>
            <a:ext cx="10127411" cy="4491182"/>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“Now Jesus did many other signs in the presence of his disciples, which are not written in this book. But these are written so that you may come to believe that Jesus is the Messiah, the Son of God, and that through believing you may have life in his name.”</a:t>
            </a:r>
          </a:p>
          <a:p>
            <a:pPr algn="ctr"/>
            <a:r>
              <a:rPr lang="en-US" sz="2800" dirty="0"/>
              <a:t>- John 20.30-31</a:t>
            </a:r>
          </a:p>
        </p:txBody>
      </p:sp>
    </p:spTree>
    <p:extLst>
      <p:ext uri="{BB962C8B-B14F-4D97-AF65-F5344CB8AC3E}">
        <p14:creationId xmlns:p14="http://schemas.microsoft.com/office/powerpoint/2010/main" val="424127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8">
            <a:extLst>
              <a:ext uri="{FF2B5EF4-FFF2-40B4-BE49-F238E27FC236}">
                <a16:creationId xmlns:a16="http://schemas.microsoft.com/office/drawing/2014/main" id="{7D64EB56-7814-4ADB-BD4C-D4E42F8780CA}"/>
              </a:ext>
            </a:extLst>
          </p:cNvPr>
          <p:cNvSpPr>
            <a:spLocks noGrp="1"/>
          </p:cNvSpPr>
          <p:nvPr>
            <p:ph type="title"/>
          </p:nvPr>
        </p:nvSpPr>
        <p:spPr>
          <a:xfrm>
            <a:off x="296280" y="153240"/>
            <a:ext cx="5268686" cy="568896"/>
          </a:xfrm>
        </p:spPr>
        <p:txBody>
          <a:bodyPr/>
          <a:lstStyle/>
          <a:p>
            <a:r>
              <a:rPr lang="en-US" noProof="0" dirty="0" err="1"/>
              <a:t>HOmework</a:t>
            </a:r>
            <a:endParaRPr lang="en-US" dirty="0"/>
          </a:p>
        </p:txBody>
      </p:sp>
      <p:sp>
        <p:nvSpPr>
          <p:cNvPr id="66" name="Text Placeholder 65">
            <a:extLst>
              <a:ext uri="{FF2B5EF4-FFF2-40B4-BE49-F238E27FC236}">
                <a16:creationId xmlns:a16="http://schemas.microsoft.com/office/drawing/2014/main" id="{09C30599-76A8-4BC6-94F7-A80189E48464}"/>
              </a:ext>
            </a:extLst>
          </p:cNvPr>
          <p:cNvSpPr>
            <a:spLocks noGrp="1"/>
          </p:cNvSpPr>
          <p:nvPr>
            <p:ph type="body" sz="quarter" idx="26"/>
          </p:nvPr>
        </p:nvSpPr>
        <p:spPr>
          <a:xfrm>
            <a:off x="405442" y="828137"/>
            <a:ext cx="5614452" cy="5528214"/>
          </a:xfrm>
        </p:spPr>
        <p:txBody>
          <a:bodyPr/>
          <a:lstStyle/>
          <a:p>
            <a:endParaRPr lang="en-US" dirty="0"/>
          </a:p>
        </p:txBody>
      </p:sp>
      <p:sp>
        <p:nvSpPr>
          <p:cNvPr id="3" name="Footer Placeholder 2">
            <a:extLst>
              <a:ext uri="{FF2B5EF4-FFF2-40B4-BE49-F238E27FC236}">
                <a16:creationId xmlns:a16="http://schemas.microsoft.com/office/drawing/2014/main" id="{CEB23F79-82E5-43EE-8390-DF067A88C957}"/>
              </a:ext>
            </a:extLst>
          </p:cNvPr>
          <p:cNvSpPr>
            <a:spLocks noGrp="1"/>
          </p:cNvSpPr>
          <p:nvPr>
            <p:ph type="ftr" sz="quarter" idx="3"/>
          </p:nvPr>
        </p:nvSpPr>
        <p:spPr>
          <a:xfrm>
            <a:off x="6473608" y="6356350"/>
            <a:ext cx="2743200" cy="365125"/>
          </a:xfrm>
        </p:spPr>
        <p:txBody>
          <a:bodyPr/>
          <a:lstStyle/>
          <a:p>
            <a:r>
              <a:rPr lang="en-US" dirty="0"/>
              <a:t>Pitch deck</a:t>
            </a:r>
          </a:p>
        </p:txBody>
      </p:sp>
      <p:pic>
        <p:nvPicPr>
          <p:cNvPr id="21" name="Picture Placeholder 20" descr="Close up of green grass">
            <a:extLst>
              <a:ext uri="{FF2B5EF4-FFF2-40B4-BE49-F238E27FC236}">
                <a16:creationId xmlns:a16="http://schemas.microsoft.com/office/drawing/2014/main" id="{EF945BF7-34F4-4EEA-A280-470C550BC5E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val="0"/>
              </a:ext>
            </a:extLst>
          </a:blip>
          <a:srcRect/>
          <a:stretch/>
        </p:blipFill>
        <p:spPr>
          <a:xfrm>
            <a:off x="6683831" y="0"/>
            <a:ext cx="5508168" cy="6858000"/>
          </a:xfrm>
        </p:spPr>
      </p:pic>
      <p:sp>
        <p:nvSpPr>
          <p:cNvPr id="4" name="Slide Number Placeholder 3">
            <a:extLst>
              <a:ext uri="{FF2B5EF4-FFF2-40B4-BE49-F238E27FC236}">
                <a16:creationId xmlns:a16="http://schemas.microsoft.com/office/drawing/2014/main" id="{32662DA0-3900-45BB-8F3C-556CCD213AC8}"/>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14</a:t>
            </a:fld>
            <a:endParaRPr lang="en-US" dirty="0"/>
          </a:p>
        </p:txBody>
      </p:sp>
      <p:sp>
        <p:nvSpPr>
          <p:cNvPr id="17" name="TextBox 16">
            <a:extLst>
              <a:ext uri="{FF2B5EF4-FFF2-40B4-BE49-F238E27FC236}">
                <a16:creationId xmlns:a16="http://schemas.microsoft.com/office/drawing/2014/main" id="{7895C59D-5F57-D221-757F-04286CB04B62}"/>
              </a:ext>
            </a:extLst>
          </p:cNvPr>
          <p:cNvSpPr txBox="1"/>
          <p:nvPr/>
        </p:nvSpPr>
        <p:spPr>
          <a:xfrm>
            <a:off x="607849" y="1082203"/>
            <a:ext cx="5223608" cy="4416594"/>
          </a:xfrm>
          <a:prstGeom prst="rect">
            <a:avLst/>
          </a:prstGeom>
          <a:noFill/>
        </p:spPr>
        <p:txBody>
          <a:bodyPr wrap="square">
            <a:spAutoFit/>
          </a:bodyPr>
          <a:lstStyle/>
          <a:p>
            <a:pPr marL="342900" marR="0" lvl="0" indent="-342900" fontAlgn="base">
              <a:spcBef>
                <a:spcPts val="0"/>
              </a:spcBef>
              <a:spcAft>
                <a:spcPts val="0"/>
              </a:spcAft>
              <a:buFont typeface="Symbol" panose="05050102010706020507" pitchFamily="18" charset="2"/>
              <a:buChar char=""/>
            </a:pPr>
            <a:r>
              <a:rPr lang="en-US" sz="1800" dirty="0">
                <a:effectLst/>
                <a:latin typeface="Garamond" panose="02020404030301010803" pitchFamily="18" charset="0"/>
                <a:ea typeface="Times New Roman" panose="02020603050405020304" pitchFamily="18" charset="0"/>
                <a:cs typeface="Segoe UI" panose="020B0502040204020203" pitchFamily="34" charset="0"/>
              </a:rPr>
              <a:t>View Ted Nottingham</a:t>
            </a:r>
            <a:r>
              <a:rPr lang="en-US" sz="1800" dirty="0">
                <a:effectLst/>
                <a:latin typeface="Abadi Extra Light" panose="020B0204020104020204" pitchFamily="34" charset="0"/>
                <a:ea typeface="Times New Roman" panose="02020603050405020304" pitchFamily="18" charset="0"/>
                <a:cs typeface="Segoe UI" panose="020B0502040204020203" pitchFamily="34" charset="0"/>
              </a:rPr>
              <a:t>’</a:t>
            </a:r>
            <a:r>
              <a:rPr lang="en-US" sz="1800" dirty="0">
                <a:effectLst/>
                <a:latin typeface="Garamond" panose="02020404030301010803" pitchFamily="18" charset="0"/>
                <a:ea typeface="Times New Roman" panose="02020603050405020304" pitchFamily="18" charset="0"/>
                <a:cs typeface="Segoe UI" panose="020B0502040204020203" pitchFamily="34" charset="0"/>
              </a:rPr>
              <a:t>s video, </a:t>
            </a:r>
            <a:r>
              <a:rPr lang="en-US" sz="1800" dirty="0">
                <a:effectLst/>
                <a:latin typeface="Abadi Extra Light" panose="020B0204020104020204" pitchFamily="34" charset="0"/>
                <a:ea typeface="Times New Roman" panose="02020603050405020304" pitchFamily="18" charset="0"/>
                <a:cs typeface="Segoe UI" panose="020B0502040204020203" pitchFamily="34" charset="0"/>
              </a:rPr>
              <a:t>“</a:t>
            </a:r>
            <a:r>
              <a:rPr lang="en-US" sz="1800" u="sng" dirty="0">
                <a:solidFill>
                  <a:srgbClr val="0563C1"/>
                </a:solidFill>
                <a:effectLst/>
                <a:latin typeface="Garamond" panose="02020404030301010803" pitchFamily="18" charset="0"/>
                <a:ea typeface="Times New Roman" panose="02020603050405020304" pitchFamily="18" charset="0"/>
                <a:cs typeface="Segoe UI" panose="020B0502040204020203" pitchFamily="34" charset="0"/>
                <a:hlinkClick r:id="rId3"/>
              </a:rPr>
              <a:t>What This Inner Work is About,</a:t>
            </a:r>
            <a:r>
              <a:rPr lang="en-US" sz="1800" u="sng" dirty="0">
                <a:solidFill>
                  <a:srgbClr val="0563C1"/>
                </a:solidFill>
                <a:effectLst/>
                <a:latin typeface="Abadi Extra Light" panose="020B0204020104020204" pitchFamily="34" charset="0"/>
                <a:ea typeface="Times New Roman" panose="02020603050405020304" pitchFamily="18" charset="0"/>
                <a:cs typeface="Segoe UI" panose="020B0502040204020203" pitchFamily="34" charset="0"/>
                <a:hlinkClick r:id="rId3"/>
              </a:rPr>
              <a:t>"</a:t>
            </a:r>
            <a:r>
              <a:rPr lang="en-US" sz="1800" dirty="0">
                <a:effectLst/>
                <a:latin typeface="Garamond" panose="02020404030301010803" pitchFamily="18" charset="0"/>
                <a:ea typeface="Times New Roman" panose="02020603050405020304" pitchFamily="18" charset="0"/>
                <a:cs typeface="Segoe UI" panose="020B0502040204020203" pitchFamily="34" charset="0"/>
              </a:rPr>
              <a:t> to glean the fruits from participating in this journey of transformation, that is, awakening unto salvation. It is 9.05 minutes in length. Or, view Thomas Keating</a:t>
            </a:r>
            <a:r>
              <a:rPr lang="en-US" sz="1800" dirty="0">
                <a:effectLst/>
                <a:latin typeface="Abadi Extra Light" panose="020B0204020104020204" pitchFamily="34" charset="0"/>
                <a:ea typeface="Times New Roman" panose="02020603050405020304" pitchFamily="18" charset="0"/>
                <a:cs typeface="Segoe UI" panose="020B0502040204020203" pitchFamily="34" charset="0"/>
              </a:rPr>
              <a:t>’</a:t>
            </a:r>
            <a:r>
              <a:rPr lang="en-US" sz="1800" dirty="0">
                <a:effectLst/>
                <a:latin typeface="Garamond" panose="02020404030301010803" pitchFamily="18" charset="0"/>
                <a:ea typeface="Times New Roman" panose="02020603050405020304" pitchFamily="18" charset="0"/>
                <a:cs typeface="Segoe UI" panose="020B0502040204020203" pitchFamily="34" charset="0"/>
              </a:rPr>
              <a:t>s video, </a:t>
            </a:r>
            <a:r>
              <a:rPr lang="en-US" sz="1800" dirty="0">
                <a:effectLst/>
                <a:latin typeface="Abadi Extra Light" panose="020B0204020104020204" pitchFamily="34" charset="0"/>
                <a:ea typeface="Times New Roman" panose="02020603050405020304" pitchFamily="18" charset="0"/>
                <a:cs typeface="Segoe UI" panose="020B0502040204020203" pitchFamily="34" charset="0"/>
              </a:rPr>
              <a:t>"</a:t>
            </a:r>
            <a:r>
              <a:rPr lang="en-US" sz="1800" u="sng" dirty="0">
                <a:solidFill>
                  <a:srgbClr val="0563C1"/>
                </a:solidFill>
                <a:effectLst/>
                <a:latin typeface="Garamond" panose="02020404030301010803" pitchFamily="18" charset="0"/>
                <a:ea typeface="Times New Roman" panose="02020603050405020304" pitchFamily="18" charset="0"/>
                <a:cs typeface="Segoe UI" panose="020B0502040204020203" pitchFamily="34" charset="0"/>
                <a:hlinkClick r:id="rId4"/>
              </a:rPr>
              <a:t>To Be Transformed</a:t>
            </a:r>
            <a:r>
              <a:rPr lang="en-US" sz="1800" dirty="0">
                <a:effectLst/>
                <a:latin typeface="Garamond" panose="02020404030301010803" pitchFamily="18" charset="0"/>
                <a:ea typeface="Times New Roman" panose="02020603050405020304" pitchFamily="18" charset="0"/>
                <a:cs typeface="Segoe UI" panose="020B0502040204020203" pitchFamily="34" charset="0"/>
              </a:rPr>
              <a:t>,</a:t>
            </a:r>
            <a:r>
              <a:rPr lang="en-US" sz="1800" dirty="0">
                <a:effectLst/>
                <a:latin typeface="Abadi Extra Light" panose="020B0204020104020204" pitchFamily="34" charset="0"/>
                <a:ea typeface="Times New Roman" panose="02020603050405020304" pitchFamily="18" charset="0"/>
                <a:cs typeface="Segoe UI" panose="020B0502040204020203" pitchFamily="34" charset="0"/>
              </a:rPr>
              <a:t>"</a:t>
            </a:r>
            <a:r>
              <a:rPr lang="en-US" sz="1800" dirty="0">
                <a:effectLst/>
                <a:latin typeface="Garamond" panose="02020404030301010803" pitchFamily="18" charset="0"/>
                <a:ea typeface="Times New Roman" panose="02020603050405020304" pitchFamily="18" charset="0"/>
                <a:cs typeface="Segoe UI" panose="020B0502040204020203" pitchFamily="34" charset="0"/>
              </a:rPr>
              <a:t> for the essence of the journey. It is 42 seconds in length.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fontAlgn="base">
              <a:spcBef>
                <a:spcPts val="0"/>
              </a:spcBef>
              <a:spcAft>
                <a:spcPts val="0"/>
              </a:spcAft>
            </a:pPr>
            <a:r>
              <a:rPr lang="en-US" sz="1100" dirty="0">
                <a:effectLst/>
                <a:latin typeface="Segoe UI" panose="020B0502040204020203"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spcBef>
                <a:spcPts val="0"/>
              </a:spcBef>
              <a:spcAft>
                <a:spcPts val="0"/>
              </a:spcAft>
              <a:buSzPts val="1200"/>
              <a:buFont typeface="Symbol" panose="05050102010706020507" pitchFamily="18" charset="2"/>
              <a:buChar char=""/>
              <a:tabLst>
                <a:tab pos="457200" algn="l"/>
              </a:tabLst>
            </a:pPr>
            <a:r>
              <a:rPr lang="en-US" sz="1800" dirty="0">
                <a:effectLst/>
                <a:latin typeface="Garamond" panose="02020404030301010803" pitchFamily="18" charset="0"/>
                <a:ea typeface="Times New Roman" panose="02020603050405020304" pitchFamily="18" charset="0"/>
                <a:cs typeface="Segoe UI" panose="020B0502040204020203" pitchFamily="34" charset="0"/>
              </a:rPr>
              <a:t>Psychologically and spiritually speaking, observe where sleep is occurring in your life. What type of situations put you to sleep? What does it feel like to be asleep? What is the process like for you waking up? And how does sleep impact your will?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fontAlgn="base">
              <a:spcBef>
                <a:spcPts val="0"/>
              </a:spcBef>
              <a:spcAft>
                <a:spcPts val="0"/>
              </a:spcAft>
            </a:pPr>
            <a:r>
              <a:rPr lang="en-US" sz="1800" dirty="0">
                <a:effectLst/>
                <a:latin typeface="Garamond" panose="02020404030301010803" pitchFamily="18" charset="0"/>
                <a:ea typeface="Times New Roman" panose="02020603050405020304" pitchFamily="18" charset="0"/>
                <a:cs typeface="Segoe UI" panose="020B0502040204020203"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effectLst/>
                <a:latin typeface="Garamond" panose="02020404030301010803" pitchFamily="18" charset="0"/>
                <a:ea typeface="Times New Roman" panose="02020603050405020304" pitchFamily="18" charset="0"/>
                <a:cs typeface="Segoe UI" panose="020B0502040204020203" pitchFamily="34" charset="0"/>
              </a:rPr>
              <a:t>Review your year so far. How is Holy Remembering helping you awaken. How have you been transformed through this Work?</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489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8120" y="2469635"/>
            <a:ext cx="12102354" cy="1452839"/>
          </a:xfrm>
        </p:spPr>
        <p:txBody>
          <a:bodyPr/>
          <a:lstStyle/>
          <a:p>
            <a:r>
              <a:rPr lang="en-US" sz="5000" noProof="0" dirty="0"/>
              <a:t>  Salvation  as Transformation</a:t>
            </a:r>
            <a:endParaRPr lang="en-US" sz="50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3867309"/>
            <a:ext cx="12192000" cy="1036320"/>
          </a:xfrm>
        </p:spPr>
        <p:txBody>
          <a:bodyPr/>
          <a:lstStyle/>
          <a:p>
            <a:r>
              <a:rPr lang="en-US" dirty="0"/>
              <a:t>The Journey School</a:t>
            </a:r>
            <a:br>
              <a:rPr lang="en-US" dirty="0"/>
            </a:br>
            <a:r>
              <a:rPr lang="en-US" dirty="0"/>
              <a:t>July 20, 2023​​</a:t>
            </a:r>
          </a:p>
        </p:txBody>
      </p:sp>
      <p:sp>
        <p:nvSpPr>
          <p:cNvPr id="12" name="Rectangle 11">
            <a:extLst>
              <a:ext uri="{FF2B5EF4-FFF2-40B4-BE49-F238E27FC236}">
                <a16:creationId xmlns:a16="http://schemas.microsoft.com/office/drawing/2014/main" id="{619D1BA2-3111-4E03-81E3-0D0F9BA3676D}"/>
              </a:ext>
              <a:ext uri="{C183D7F6-B498-43B3-948B-1728B52AA6E4}">
                <adec:decorative xmlns:adec="http://schemas.microsoft.com/office/drawing/2017/decorative" val="1"/>
              </a:ext>
            </a:extLst>
          </p:cNvPr>
          <p:cNvSpPr/>
          <p:nvPr/>
        </p:nvSpPr>
        <p:spPr>
          <a:xfrm>
            <a:off x="8121" y="27583"/>
            <a:ext cx="12192000" cy="244205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A4B20A4-BDBA-4ACB-BCCE-1FF6B09FE0A1}"/>
              </a:ext>
              <a:ext uri="{C183D7F6-B498-43B3-948B-1728B52AA6E4}">
                <adec:decorative xmlns:adec="http://schemas.microsoft.com/office/drawing/2017/decorative" val="1"/>
              </a:ext>
            </a:extLst>
          </p:cNvPr>
          <p:cNvSpPr/>
          <p:nvPr/>
        </p:nvSpPr>
        <p:spPr>
          <a:xfrm>
            <a:off x="-8121" y="4903629"/>
            <a:ext cx="12192000" cy="195421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95DD68C-FEB8-4CF6-883B-1CA9912E417D}"/>
              </a:ext>
              <a:ext uri="{C183D7F6-B498-43B3-948B-1728B52AA6E4}">
                <adec:decorative xmlns:adec="http://schemas.microsoft.com/office/drawing/2017/decorative" val="1"/>
              </a:ext>
            </a:extLst>
          </p:cNvPr>
          <p:cNvSpPr/>
          <p:nvPr/>
        </p:nvSpPr>
        <p:spPr>
          <a:xfrm>
            <a:off x="655608" y="2337758"/>
            <a:ext cx="10869283" cy="158471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327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8">
            <a:extLst>
              <a:ext uri="{FF2B5EF4-FFF2-40B4-BE49-F238E27FC236}">
                <a16:creationId xmlns:a16="http://schemas.microsoft.com/office/drawing/2014/main" id="{7D64EB56-7814-4ADB-BD4C-D4E42F8780CA}"/>
              </a:ext>
            </a:extLst>
          </p:cNvPr>
          <p:cNvSpPr>
            <a:spLocks noGrp="1"/>
          </p:cNvSpPr>
          <p:nvPr>
            <p:ph type="title"/>
          </p:nvPr>
        </p:nvSpPr>
        <p:spPr>
          <a:xfrm>
            <a:off x="296280" y="153240"/>
            <a:ext cx="5268686" cy="568896"/>
          </a:xfrm>
        </p:spPr>
        <p:txBody>
          <a:bodyPr/>
          <a:lstStyle/>
          <a:p>
            <a:r>
              <a:rPr lang="en-US" noProof="0" dirty="0"/>
              <a:t>What gets transformed?</a:t>
            </a:r>
            <a:endParaRPr lang="en-US" dirty="0"/>
          </a:p>
        </p:txBody>
      </p:sp>
      <p:sp>
        <p:nvSpPr>
          <p:cNvPr id="66" name="Text Placeholder 65">
            <a:extLst>
              <a:ext uri="{FF2B5EF4-FFF2-40B4-BE49-F238E27FC236}">
                <a16:creationId xmlns:a16="http://schemas.microsoft.com/office/drawing/2014/main" id="{09C30599-76A8-4BC6-94F7-A80189E48464}"/>
              </a:ext>
            </a:extLst>
          </p:cNvPr>
          <p:cNvSpPr>
            <a:spLocks noGrp="1"/>
          </p:cNvSpPr>
          <p:nvPr>
            <p:ph type="body" sz="quarter" idx="26"/>
          </p:nvPr>
        </p:nvSpPr>
        <p:spPr>
          <a:xfrm>
            <a:off x="209230" y="705421"/>
            <a:ext cx="6264378" cy="5999339"/>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Our Personality</a:t>
            </a:r>
          </a:p>
          <a:p>
            <a:endParaRPr lang="en-US" dirty="0"/>
          </a:p>
          <a:p>
            <a:pPr marL="342900" indent="-342900">
              <a:buFont typeface="Arial" panose="020B0604020202020204" pitchFamily="34" charset="0"/>
              <a:buChar char="•"/>
            </a:pPr>
            <a:r>
              <a:rPr lang="en-US" dirty="0"/>
              <a:t>Our knowledge &amp; Being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Our Multiplicity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Our sleep &amp; mechanicalness</a:t>
            </a:r>
          </a:p>
          <a:p>
            <a:endParaRPr lang="en-US" dirty="0"/>
          </a:p>
          <a:p>
            <a:pPr marL="342900" indent="-342900">
              <a:buFont typeface="Arial" panose="020B0604020202020204" pitchFamily="34" charset="0"/>
              <a:buChar char="•"/>
            </a:pPr>
            <a:r>
              <a:rPr lang="en-US" dirty="0"/>
              <a:t>Our negative thoughts &amp; emotions</a:t>
            </a:r>
          </a:p>
          <a:p>
            <a:endParaRPr lang="en-US" dirty="0"/>
          </a:p>
          <a:p>
            <a:pPr marL="342900" indent="-342900">
              <a:buFont typeface="Arial" panose="020B0604020202020204" pitchFamily="34" charset="0"/>
              <a:buChar char="•"/>
            </a:pPr>
            <a:r>
              <a:rPr lang="en-US" dirty="0"/>
              <a:t>Our affect &amp; body language</a:t>
            </a:r>
          </a:p>
          <a:p>
            <a:endParaRPr lang="en-US" dirty="0"/>
          </a:p>
          <a:p>
            <a:pPr marL="342900" indent="-342900">
              <a:buFont typeface="Arial" panose="020B0604020202020204" pitchFamily="34" charset="0"/>
              <a:buChar char="•"/>
            </a:pPr>
            <a:r>
              <a:rPr lang="en-US" dirty="0"/>
              <a:t>Our past &amp; future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CEB23F79-82E5-43EE-8390-DF067A88C957}"/>
              </a:ext>
            </a:extLst>
          </p:cNvPr>
          <p:cNvSpPr>
            <a:spLocks noGrp="1"/>
          </p:cNvSpPr>
          <p:nvPr>
            <p:ph type="ftr" sz="quarter" idx="3"/>
          </p:nvPr>
        </p:nvSpPr>
        <p:spPr>
          <a:xfrm>
            <a:off x="6473608" y="6356350"/>
            <a:ext cx="2743200" cy="365125"/>
          </a:xfrm>
        </p:spPr>
        <p:txBody>
          <a:bodyPr/>
          <a:lstStyle/>
          <a:p>
            <a:r>
              <a:rPr lang="en-US" dirty="0"/>
              <a:t>Pitch deck</a:t>
            </a:r>
          </a:p>
        </p:txBody>
      </p:sp>
      <p:pic>
        <p:nvPicPr>
          <p:cNvPr id="21" name="Picture Placeholder 20" descr="Close up of green grass">
            <a:extLst>
              <a:ext uri="{FF2B5EF4-FFF2-40B4-BE49-F238E27FC236}">
                <a16:creationId xmlns:a16="http://schemas.microsoft.com/office/drawing/2014/main" id="{EF945BF7-34F4-4EEA-A280-470C550BC5E9}"/>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val="0"/>
              </a:ext>
            </a:extLst>
          </a:blip>
          <a:srcRect/>
          <a:stretch/>
        </p:blipFill>
        <p:spPr>
          <a:xfrm>
            <a:off x="6683831" y="0"/>
            <a:ext cx="5508168" cy="6858000"/>
          </a:xfrm>
        </p:spPr>
      </p:pic>
      <p:sp>
        <p:nvSpPr>
          <p:cNvPr id="4" name="Slide Number Placeholder 3">
            <a:extLst>
              <a:ext uri="{FF2B5EF4-FFF2-40B4-BE49-F238E27FC236}">
                <a16:creationId xmlns:a16="http://schemas.microsoft.com/office/drawing/2014/main" id="{32662DA0-3900-45BB-8F3C-556CCD213AC8}"/>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3</a:t>
            </a:fld>
            <a:endParaRPr lang="en-US" dirty="0"/>
          </a:p>
        </p:txBody>
      </p:sp>
    </p:spTree>
    <p:extLst>
      <p:ext uri="{BB962C8B-B14F-4D97-AF65-F5344CB8AC3E}">
        <p14:creationId xmlns:p14="http://schemas.microsoft.com/office/powerpoint/2010/main" val="16430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
                                            <p:bg/>
                                          </p:spTgt>
                                        </p:tgtEl>
                                        <p:attrNameLst>
                                          <p:attrName>style.visibility</p:attrName>
                                        </p:attrNameLst>
                                      </p:cBhvr>
                                      <p:to>
                                        <p:strVal val="visible"/>
                                      </p:to>
                                    </p:set>
                                    <p:animEffect transition="in" filter="fade">
                                      <p:cBhvr>
                                        <p:cTn id="7" dur="1000"/>
                                        <p:tgtEl>
                                          <p:spTgt spid="66">
                                            <p:bg/>
                                          </p:spTgt>
                                        </p:tgtEl>
                                      </p:cBhvr>
                                    </p:animEffect>
                                    <p:anim calcmode="lin" valueType="num">
                                      <p:cBhvr>
                                        <p:cTn id="8" dur="1000" fill="hold"/>
                                        <p:tgtEl>
                                          <p:spTgt spid="66">
                                            <p:bg/>
                                          </p:spTgt>
                                        </p:tgtEl>
                                        <p:attrNameLst>
                                          <p:attrName>ppt_x</p:attrName>
                                        </p:attrNameLst>
                                      </p:cBhvr>
                                      <p:tavLst>
                                        <p:tav tm="0">
                                          <p:val>
                                            <p:strVal val="#ppt_x"/>
                                          </p:val>
                                        </p:tav>
                                        <p:tav tm="100000">
                                          <p:val>
                                            <p:strVal val="#ppt_x"/>
                                          </p:val>
                                        </p:tav>
                                      </p:tavLst>
                                    </p:anim>
                                    <p:anim calcmode="lin" valueType="num">
                                      <p:cBhvr>
                                        <p:cTn id="9" dur="1000" fill="hold"/>
                                        <p:tgtEl>
                                          <p:spTgt spid="6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6">
                                            <p:txEl>
                                              <p:pRg st="3" end="3"/>
                                            </p:txEl>
                                          </p:spTgt>
                                        </p:tgtEl>
                                        <p:attrNameLst>
                                          <p:attrName>style.visibility</p:attrName>
                                        </p:attrNameLst>
                                      </p:cBhvr>
                                      <p:to>
                                        <p:strVal val="visible"/>
                                      </p:to>
                                    </p:set>
                                    <p:animEffect transition="in" filter="fade">
                                      <p:cBhvr>
                                        <p:cTn id="14" dur="1000"/>
                                        <p:tgtEl>
                                          <p:spTgt spid="66">
                                            <p:txEl>
                                              <p:pRg st="3" end="3"/>
                                            </p:txEl>
                                          </p:spTgt>
                                        </p:tgtEl>
                                      </p:cBhvr>
                                    </p:animEffect>
                                    <p:anim calcmode="lin" valueType="num">
                                      <p:cBhvr>
                                        <p:cTn id="15" dur="1000" fill="hold"/>
                                        <p:tgtEl>
                                          <p:spTgt spid="6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6">
                                            <p:txEl>
                                              <p:pRg st="5" end="5"/>
                                            </p:txEl>
                                          </p:spTgt>
                                        </p:tgtEl>
                                        <p:attrNameLst>
                                          <p:attrName>style.visibility</p:attrName>
                                        </p:attrNameLst>
                                      </p:cBhvr>
                                      <p:to>
                                        <p:strVal val="visible"/>
                                      </p:to>
                                    </p:set>
                                    <p:animEffect transition="in" filter="fade">
                                      <p:cBhvr>
                                        <p:cTn id="21" dur="1000"/>
                                        <p:tgtEl>
                                          <p:spTgt spid="66">
                                            <p:txEl>
                                              <p:pRg st="5" end="5"/>
                                            </p:txEl>
                                          </p:spTgt>
                                        </p:tgtEl>
                                      </p:cBhvr>
                                    </p:animEffect>
                                    <p:anim calcmode="lin" valueType="num">
                                      <p:cBhvr>
                                        <p:cTn id="22" dur="1000" fill="hold"/>
                                        <p:tgtEl>
                                          <p:spTgt spid="66">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6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6">
                                            <p:txEl>
                                              <p:pRg st="7" end="7"/>
                                            </p:txEl>
                                          </p:spTgt>
                                        </p:tgtEl>
                                        <p:attrNameLst>
                                          <p:attrName>style.visibility</p:attrName>
                                        </p:attrNameLst>
                                      </p:cBhvr>
                                      <p:to>
                                        <p:strVal val="visible"/>
                                      </p:to>
                                    </p:set>
                                    <p:animEffect transition="in" filter="fade">
                                      <p:cBhvr>
                                        <p:cTn id="28" dur="1000"/>
                                        <p:tgtEl>
                                          <p:spTgt spid="66">
                                            <p:txEl>
                                              <p:pRg st="7" end="7"/>
                                            </p:txEl>
                                          </p:spTgt>
                                        </p:tgtEl>
                                      </p:cBhvr>
                                    </p:animEffect>
                                    <p:anim calcmode="lin" valueType="num">
                                      <p:cBhvr>
                                        <p:cTn id="29" dur="1000" fill="hold"/>
                                        <p:tgtEl>
                                          <p:spTgt spid="66">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6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6">
                                            <p:txEl>
                                              <p:pRg st="9" end="9"/>
                                            </p:txEl>
                                          </p:spTgt>
                                        </p:tgtEl>
                                        <p:attrNameLst>
                                          <p:attrName>style.visibility</p:attrName>
                                        </p:attrNameLst>
                                      </p:cBhvr>
                                      <p:to>
                                        <p:strVal val="visible"/>
                                      </p:to>
                                    </p:set>
                                    <p:animEffect transition="in" filter="fade">
                                      <p:cBhvr>
                                        <p:cTn id="35" dur="1000"/>
                                        <p:tgtEl>
                                          <p:spTgt spid="66">
                                            <p:txEl>
                                              <p:pRg st="9" end="9"/>
                                            </p:txEl>
                                          </p:spTgt>
                                        </p:tgtEl>
                                      </p:cBhvr>
                                    </p:animEffect>
                                    <p:anim calcmode="lin" valueType="num">
                                      <p:cBhvr>
                                        <p:cTn id="36" dur="1000" fill="hold"/>
                                        <p:tgtEl>
                                          <p:spTgt spid="66">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6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6">
                                            <p:txEl>
                                              <p:pRg st="11" end="11"/>
                                            </p:txEl>
                                          </p:spTgt>
                                        </p:tgtEl>
                                        <p:attrNameLst>
                                          <p:attrName>style.visibility</p:attrName>
                                        </p:attrNameLst>
                                      </p:cBhvr>
                                      <p:to>
                                        <p:strVal val="visible"/>
                                      </p:to>
                                    </p:set>
                                    <p:animEffect transition="in" filter="fade">
                                      <p:cBhvr>
                                        <p:cTn id="42" dur="1000"/>
                                        <p:tgtEl>
                                          <p:spTgt spid="66">
                                            <p:txEl>
                                              <p:pRg st="11" end="11"/>
                                            </p:txEl>
                                          </p:spTgt>
                                        </p:tgtEl>
                                      </p:cBhvr>
                                    </p:animEffect>
                                    <p:anim calcmode="lin" valueType="num">
                                      <p:cBhvr>
                                        <p:cTn id="43" dur="1000" fill="hold"/>
                                        <p:tgtEl>
                                          <p:spTgt spid="66">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66">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6">
                                            <p:txEl>
                                              <p:pRg st="13" end="13"/>
                                            </p:txEl>
                                          </p:spTgt>
                                        </p:tgtEl>
                                        <p:attrNameLst>
                                          <p:attrName>style.visibility</p:attrName>
                                        </p:attrNameLst>
                                      </p:cBhvr>
                                      <p:to>
                                        <p:strVal val="visible"/>
                                      </p:to>
                                    </p:set>
                                    <p:animEffect transition="in" filter="fade">
                                      <p:cBhvr>
                                        <p:cTn id="49" dur="1000"/>
                                        <p:tgtEl>
                                          <p:spTgt spid="66">
                                            <p:txEl>
                                              <p:pRg st="13" end="13"/>
                                            </p:txEl>
                                          </p:spTgt>
                                        </p:tgtEl>
                                      </p:cBhvr>
                                    </p:animEffect>
                                    <p:anim calcmode="lin" valueType="num">
                                      <p:cBhvr>
                                        <p:cTn id="50" dur="1000" fill="hold"/>
                                        <p:tgtEl>
                                          <p:spTgt spid="66">
                                            <p:txEl>
                                              <p:pRg st="13" end="13"/>
                                            </p:txEl>
                                          </p:spTgt>
                                        </p:tgtEl>
                                        <p:attrNameLst>
                                          <p:attrName>ppt_x</p:attrName>
                                        </p:attrNameLst>
                                      </p:cBhvr>
                                      <p:tavLst>
                                        <p:tav tm="0">
                                          <p:val>
                                            <p:strVal val="#ppt_x"/>
                                          </p:val>
                                        </p:tav>
                                        <p:tav tm="100000">
                                          <p:val>
                                            <p:strVal val="#ppt_x"/>
                                          </p:val>
                                        </p:tav>
                                      </p:tavLst>
                                    </p:anim>
                                    <p:anim calcmode="lin" valueType="num">
                                      <p:cBhvr>
                                        <p:cTn id="51" dur="1000" fill="hold"/>
                                        <p:tgtEl>
                                          <p:spTgt spid="66">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6">
                                            <p:txEl>
                                              <p:pRg st="15" end="15"/>
                                            </p:txEl>
                                          </p:spTgt>
                                        </p:tgtEl>
                                        <p:attrNameLst>
                                          <p:attrName>style.visibility</p:attrName>
                                        </p:attrNameLst>
                                      </p:cBhvr>
                                      <p:to>
                                        <p:strVal val="visible"/>
                                      </p:to>
                                    </p:set>
                                    <p:animEffect transition="in" filter="fade">
                                      <p:cBhvr>
                                        <p:cTn id="56" dur="1000"/>
                                        <p:tgtEl>
                                          <p:spTgt spid="66">
                                            <p:txEl>
                                              <p:pRg st="15" end="15"/>
                                            </p:txEl>
                                          </p:spTgt>
                                        </p:tgtEl>
                                      </p:cBhvr>
                                    </p:animEffect>
                                    <p:anim calcmode="lin" valueType="num">
                                      <p:cBhvr>
                                        <p:cTn id="57" dur="1000" fill="hold"/>
                                        <p:tgtEl>
                                          <p:spTgt spid="66">
                                            <p:txEl>
                                              <p:pRg st="15" end="15"/>
                                            </p:txEl>
                                          </p:spTgt>
                                        </p:tgtEl>
                                        <p:attrNameLst>
                                          <p:attrName>ppt_x</p:attrName>
                                        </p:attrNameLst>
                                      </p:cBhvr>
                                      <p:tavLst>
                                        <p:tav tm="0">
                                          <p:val>
                                            <p:strVal val="#ppt_x"/>
                                          </p:val>
                                        </p:tav>
                                        <p:tav tm="100000">
                                          <p:val>
                                            <p:strVal val="#ppt_x"/>
                                          </p:val>
                                        </p:tav>
                                      </p:tavLst>
                                    </p:anim>
                                    <p:anim calcmode="lin" valueType="num">
                                      <p:cBhvr>
                                        <p:cTn id="58" dur="1000" fill="hold"/>
                                        <p:tgtEl>
                                          <p:spTgt spid="66">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Personality can become passive</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1" y="2199636"/>
            <a:ext cx="5758866" cy="3045224"/>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268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Knowledge &amp; Being can deepen </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1" y="2199636"/>
            <a:ext cx="5758866" cy="3045224"/>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960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From Multiplicity to Wholeness</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0" y="2199635"/>
            <a:ext cx="5960853" cy="3856107"/>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030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From Sleep to Being awake &amp; conscious</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0" y="2199635"/>
            <a:ext cx="5960853" cy="3856107"/>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823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Non-Identified &amp; Free</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0" y="2199635"/>
            <a:ext cx="5960853" cy="3856107"/>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949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dirty="0"/>
              <a:t>Consciously</a:t>
            </a:r>
            <a:br>
              <a:rPr lang="en-US" dirty="0"/>
            </a:br>
            <a:r>
              <a:rPr lang="en-US" dirty="0"/>
              <a:t>Embodied</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174521" y="2199635"/>
            <a:ext cx="5883216" cy="2543031"/>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3199608"/>
      </p:ext>
    </p:extLst>
  </p:cSld>
  <p:clrMapOvr>
    <a:masterClrMapping/>
  </p:clrMapOvr>
</p:sld>
</file>

<file path=ppt/theme/theme1.xml><?xml version="1.0" encoding="utf-8"?>
<a:theme xmlns:a="http://schemas.openxmlformats.org/drawingml/2006/main" name="Custom">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1312B601-74D5-4529-842A-79B5D1AD1257}" vid="{3DF83A45-BE94-4B01-94A1-C38A7DA6C9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439292-23DE-4FBC-B000-AFED89AC64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1B15C2-B622-4464-872A-FFB13E3A35CE}">
  <ds:schemaRefs>
    <ds:schemaRef ds:uri="http://schemas.microsoft.com/sharepoint/v3/contenttype/forms"/>
  </ds:schemaRefs>
</ds:datastoreItem>
</file>

<file path=customXml/itemProps3.xml><?xml version="1.0" encoding="utf-8"?>
<ds:datastoreItem xmlns:ds="http://schemas.openxmlformats.org/officeDocument/2006/customXml" ds:itemID="{268D2790-C93D-4E77-87F2-435D4508AB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{28F7B692-7A9E-4391-B02B-F30604F15392}tf16411175_win32</Template>
  <TotalTime>450</TotalTime>
  <Words>532</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Abadi Extra Light</vt:lpstr>
      <vt:lpstr>Arial</vt:lpstr>
      <vt:lpstr>Calibri</vt:lpstr>
      <vt:lpstr>Garamond</vt:lpstr>
      <vt:lpstr>Helvetica</vt:lpstr>
      <vt:lpstr>Segoe UI</vt:lpstr>
      <vt:lpstr>Symbol</vt:lpstr>
      <vt:lpstr>Tenorite </vt:lpstr>
      <vt:lpstr>Tenorite Bold</vt:lpstr>
      <vt:lpstr>Custom</vt:lpstr>
      <vt:lpstr>Our Homework  from last week</vt:lpstr>
      <vt:lpstr>  Salvation  as Transformation</vt:lpstr>
      <vt:lpstr>What gets transformed?</vt:lpstr>
      <vt:lpstr>Personality can become passive</vt:lpstr>
      <vt:lpstr>Knowledge &amp; Being can deepen </vt:lpstr>
      <vt:lpstr>From Multiplicity to Wholeness</vt:lpstr>
      <vt:lpstr>From Sleep to Being awake &amp; conscious</vt:lpstr>
      <vt:lpstr>Non-Identified &amp; Free</vt:lpstr>
      <vt:lpstr>Consciously Embodied</vt:lpstr>
      <vt:lpstr>Past/No  Accounts or Future Anxiety</vt:lpstr>
      <vt:lpstr>“If anyone is in Christ, there is a new creation. The old has gone, the new has come.”  - 2 Corinthians 5.17</vt:lpstr>
      <vt:lpstr>PowerPoint Presentation</vt:lpstr>
      <vt:lpstr>            </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deck</dc:title>
  <dc:creator>Peter Traben Haas</dc:creator>
  <cp:lastModifiedBy>Peter Traben Haas</cp:lastModifiedBy>
  <cp:revision>1</cp:revision>
  <dcterms:created xsi:type="dcterms:W3CDTF">2023-07-20T16:30:13Z</dcterms:created>
  <dcterms:modified xsi:type="dcterms:W3CDTF">2023-07-21T00:01:03Z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