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5"/>
  </p:notesMasterIdLst>
  <p:handoutMasterIdLst>
    <p:handoutMasterId r:id="rId16"/>
  </p:handoutMasterIdLst>
  <p:sldIdLst>
    <p:sldId id="281" r:id="rId5"/>
    <p:sldId id="277" r:id="rId6"/>
    <p:sldId id="263" r:id="rId7"/>
    <p:sldId id="278" r:id="rId8"/>
    <p:sldId id="279" r:id="rId9"/>
    <p:sldId id="258" r:id="rId10"/>
    <p:sldId id="261" r:id="rId11"/>
    <p:sldId id="280" r:id="rId12"/>
    <p:sldId id="260"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220" autoAdjust="0"/>
  </p:normalViewPr>
  <p:slideViewPr>
    <p:cSldViewPr snapToGrid="0">
      <p:cViewPr varScale="1">
        <p:scale>
          <a:sx n="111" d="100"/>
          <a:sy n="111" d="100"/>
        </p:scale>
        <p:origin x="594" y="96"/>
      </p:cViewPr>
      <p:guideLst/>
    </p:cSldViewPr>
  </p:slideViewPr>
  <p:outlineViewPr>
    <p:cViewPr>
      <p:scale>
        <a:sx n="33" d="100"/>
        <a:sy n="33" d="100"/>
      </p:scale>
      <p:origin x="0" y="-21869"/>
    </p:cViewPr>
  </p:outlineViewPr>
  <p:notesTextViewPr>
    <p:cViewPr>
      <p:scale>
        <a:sx n="1" d="1"/>
        <a:sy n="1" d="1"/>
      </p:scale>
      <p:origin x="0" y="0"/>
    </p:cViewPr>
  </p:notesTextViewPr>
  <p:sorterViewPr>
    <p:cViewPr>
      <p:scale>
        <a:sx n="60" d="100"/>
        <a:sy n="60" d="100"/>
      </p:scale>
      <p:origin x="0" y="0"/>
    </p:cViewPr>
  </p:sorterViewPr>
  <p:notesViewPr>
    <p:cSldViewPr snapToGrid="0">
      <p:cViewPr varScale="1">
        <p:scale>
          <a:sx n="62" d="100"/>
          <a:sy n="62" d="100"/>
        </p:scale>
        <p:origin x="2179"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Traben Haas" userId="1cedb4c9a02add4b" providerId="LiveId" clId="{93E1B761-18A5-42F8-9806-77F23A336D04}"/>
    <pc:docChg chg="undo custSel addSld delSld modSld sldOrd">
      <pc:chgData name="Peter Traben Haas" userId="1cedb4c9a02add4b" providerId="LiveId" clId="{93E1B761-18A5-42F8-9806-77F23A336D04}" dt="2023-04-14T00:06:28.864" v="1348" actId="14100"/>
      <pc:docMkLst>
        <pc:docMk/>
      </pc:docMkLst>
      <pc:sldChg chg="modSp mod">
        <pc:chgData name="Peter Traben Haas" userId="1cedb4c9a02add4b" providerId="LiveId" clId="{93E1B761-18A5-42F8-9806-77F23A336D04}" dt="2023-04-13T23:24:15.082" v="27" actId="404"/>
        <pc:sldMkLst>
          <pc:docMk/>
          <pc:sldMk cId="4241272432" sldId="258"/>
        </pc:sldMkLst>
        <pc:spChg chg="mod">
          <ac:chgData name="Peter Traben Haas" userId="1cedb4c9a02add4b" providerId="LiveId" clId="{93E1B761-18A5-42F8-9806-77F23A336D04}" dt="2023-04-13T23:24:15.082" v="27" actId="404"/>
          <ac:spMkLst>
            <pc:docMk/>
            <pc:sldMk cId="4241272432" sldId="258"/>
            <ac:spMk id="5" creationId="{0341AF6A-3D5A-4E1F-AF01-A82A15DA56A4}"/>
          </ac:spMkLst>
        </pc:spChg>
      </pc:sldChg>
      <pc:sldChg chg="del">
        <pc:chgData name="Peter Traben Haas" userId="1cedb4c9a02add4b" providerId="LiveId" clId="{93E1B761-18A5-42F8-9806-77F23A336D04}" dt="2023-04-13T23:41:25.475" v="471" actId="47"/>
        <pc:sldMkLst>
          <pc:docMk/>
          <pc:sldMk cId="1094308873" sldId="259"/>
        </pc:sldMkLst>
      </pc:sldChg>
      <pc:sldChg chg="addSp delSp modSp mod">
        <pc:chgData name="Peter Traben Haas" userId="1cedb4c9a02add4b" providerId="LiveId" clId="{93E1B761-18A5-42F8-9806-77F23A336D04}" dt="2023-04-14T00:06:08.696" v="1347" actId="1076"/>
        <pc:sldMkLst>
          <pc:docMk/>
          <pc:sldMk cId="860759002" sldId="260"/>
        </pc:sldMkLst>
        <pc:spChg chg="add del mod">
          <ac:chgData name="Peter Traben Haas" userId="1cedb4c9a02add4b" providerId="LiveId" clId="{93E1B761-18A5-42F8-9806-77F23A336D04}" dt="2023-04-13T23:45:15.840" v="813" actId="478"/>
          <ac:spMkLst>
            <pc:docMk/>
            <pc:sldMk cId="860759002" sldId="260"/>
            <ac:spMk id="3" creationId="{7EE01B2B-8609-8375-8721-B2688CC27490}"/>
          </ac:spMkLst>
        </pc:spChg>
        <pc:spChg chg="del">
          <ac:chgData name="Peter Traben Haas" userId="1cedb4c9a02add4b" providerId="LiveId" clId="{93E1B761-18A5-42F8-9806-77F23A336D04}" dt="2023-04-13T23:45:22.864" v="814" actId="478"/>
          <ac:spMkLst>
            <pc:docMk/>
            <pc:sldMk cId="860759002" sldId="260"/>
            <ac:spMk id="26" creationId="{56EA46CF-9FAA-46C0-BD37-C79A26B75D16}"/>
          </ac:spMkLst>
        </pc:spChg>
        <pc:spChg chg="del">
          <ac:chgData name="Peter Traben Haas" userId="1cedb4c9a02add4b" providerId="LiveId" clId="{93E1B761-18A5-42F8-9806-77F23A336D04}" dt="2023-04-13T23:45:04.407" v="809" actId="478"/>
          <ac:spMkLst>
            <pc:docMk/>
            <pc:sldMk cId="860759002" sldId="260"/>
            <ac:spMk id="27" creationId="{CA8CE3DC-A478-4227-82A4-F4E05F737AA4}"/>
          </ac:spMkLst>
        </pc:spChg>
        <pc:spChg chg="del mod">
          <ac:chgData name="Peter Traben Haas" userId="1cedb4c9a02add4b" providerId="LiveId" clId="{93E1B761-18A5-42F8-9806-77F23A336D04}" dt="2023-04-13T23:45:09.783" v="811" actId="478"/>
          <ac:spMkLst>
            <pc:docMk/>
            <pc:sldMk cId="860759002" sldId="260"/>
            <ac:spMk id="28" creationId="{1FFD6689-1CFE-4E13-B717-1E5B52BDCFCD}"/>
          </ac:spMkLst>
        </pc:spChg>
        <pc:spChg chg="mod">
          <ac:chgData name="Peter Traben Haas" userId="1cedb4c9a02add4b" providerId="LiveId" clId="{93E1B761-18A5-42F8-9806-77F23A336D04}" dt="2023-04-13T23:42:49.274" v="530" actId="6549"/>
          <ac:spMkLst>
            <pc:docMk/>
            <pc:sldMk cId="860759002" sldId="260"/>
            <ac:spMk id="47" creationId="{3F9E60C6-15AA-4C95-9519-652CD08A827C}"/>
          </ac:spMkLst>
        </pc:spChg>
        <pc:spChg chg="mod">
          <ac:chgData name="Peter Traben Haas" userId="1cedb4c9a02add4b" providerId="LiveId" clId="{93E1B761-18A5-42F8-9806-77F23A336D04}" dt="2023-04-13T23:50:27.392" v="1062" actId="1076"/>
          <ac:spMkLst>
            <pc:docMk/>
            <pc:sldMk cId="860759002" sldId="260"/>
            <ac:spMk id="79" creationId="{82E2372A-C3D6-4099-889B-9004AC815EC5}"/>
          </ac:spMkLst>
        </pc:spChg>
        <pc:spChg chg="mod">
          <ac:chgData name="Peter Traben Haas" userId="1cedb4c9a02add4b" providerId="LiveId" clId="{93E1B761-18A5-42F8-9806-77F23A336D04}" dt="2023-04-13T23:50:23.623" v="1061" actId="1076"/>
          <ac:spMkLst>
            <pc:docMk/>
            <pc:sldMk cId="860759002" sldId="260"/>
            <ac:spMk id="80" creationId="{1E23B707-4619-411F-BCA9-9F153721B295}"/>
          </ac:spMkLst>
        </pc:spChg>
        <pc:spChg chg="mod">
          <ac:chgData name="Peter Traben Haas" userId="1cedb4c9a02add4b" providerId="LiveId" clId="{93E1B761-18A5-42F8-9806-77F23A336D04}" dt="2023-04-14T00:06:08.696" v="1347" actId="1076"/>
          <ac:spMkLst>
            <pc:docMk/>
            <pc:sldMk cId="860759002" sldId="260"/>
            <ac:spMk id="81" creationId="{A64F1920-095B-403C-80E1-A2F024F58071}"/>
          </ac:spMkLst>
        </pc:spChg>
        <pc:spChg chg="mod">
          <ac:chgData name="Peter Traben Haas" userId="1cedb4c9a02add4b" providerId="LiveId" clId="{93E1B761-18A5-42F8-9806-77F23A336D04}" dt="2023-04-14T00:06:05.938" v="1346" actId="1076"/>
          <ac:spMkLst>
            <pc:docMk/>
            <pc:sldMk cId="860759002" sldId="260"/>
            <ac:spMk id="82" creationId="{3F5597E2-E045-4B3D-8F17-983390E18BE1}"/>
          </ac:spMkLst>
        </pc:spChg>
        <pc:spChg chg="mod">
          <ac:chgData name="Peter Traben Haas" userId="1cedb4c9a02add4b" providerId="LiveId" clId="{93E1B761-18A5-42F8-9806-77F23A336D04}" dt="2023-04-13T23:50:39.720" v="1065" actId="1076"/>
          <ac:spMkLst>
            <pc:docMk/>
            <pc:sldMk cId="860759002" sldId="260"/>
            <ac:spMk id="83" creationId="{CC67F132-FEAB-45AE-BAFB-DCA57F360572}"/>
          </ac:spMkLst>
        </pc:spChg>
        <pc:spChg chg="mod">
          <ac:chgData name="Peter Traben Haas" userId="1cedb4c9a02add4b" providerId="LiveId" clId="{93E1B761-18A5-42F8-9806-77F23A336D04}" dt="2023-04-13T23:50:35.748" v="1064" actId="1076"/>
          <ac:spMkLst>
            <pc:docMk/>
            <pc:sldMk cId="860759002" sldId="260"/>
            <ac:spMk id="84" creationId="{60D23A3B-7061-4A85-9612-37B1F1EFF97E}"/>
          </ac:spMkLst>
        </pc:spChg>
        <pc:picChg chg="add del">
          <ac:chgData name="Peter Traben Haas" userId="1cedb4c9a02add4b" providerId="LiveId" clId="{93E1B761-18A5-42F8-9806-77F23A336D04}" dt="2023-04-13T23:45:15.840" v="813" actId="478"/>
          <ac:picMkLst>
            <pc:docMk/>
            <pc:sldMk cId="860759002" sldId="260"/>
            <ac:picMk id="34" creationId="{C4BDBB22-6AEB-49C9-9E42-0CA929FFB7A4}"/>
          </ac:picMkLst>
        </pc:picChg>
      </pc:sldChg>
      <pc:sldChg chg="delSp modSp mod ord">
        <pc:chgData name="Peter Traben Haas" userId="1cedb4c9a02add4b" providerId="LiveId" clId="{93E1B761-18A5-42F8-9806-77F23A336D04}" dt="2023-04-13T23:28:24.459" v="345" actId="14100"/>
        <pc:sldMkLst>
          <pc:docMk/>
          <pc:sldMk cId="3984440688" sldId="261"/>
        </pc:sldMkLst>
        <pc:spChg chg="mod">
          <ac:chgData name="Peter Traben Haas" userId="1cedb4c9a02add4b" providerId="LiveId" clId="{93E1B761-18A5-42F8-9806-77F23A336D04}" dt="2023-04-13T23:28:19.068" v="344" actId="20577"/>
          <ac:spMkLst>
            <pc:docMk/>
            <pc:sldMk cId="3984440688" sldId="261"/>
            <ac:spMk id="9" creationId="{1EE5A625-CF8D-4DB8-B64A-918374A7C3E4}"/>
          </ac:spMkLst>
        </pc:spChg>
        <pc:spChg chg="del">
          <ac:chgData name="Peter Traben Haas" userId="1cedb4c9a02add4b" providerId="LiveId" clId="{93E1B761-18A5-42F8-9806-77F23A336D04}" dt="2023-04-13T23:24:38.892" v="31" actId="478"/>
          <ac:spMkLst>
            <pc:docMk/>
            <pc:sldMk cId="3984440688" sldId="261"/>
            <ac:spMk id="12" creationId="{F9D1E4F5-C5CC-4509-A364-CC20767557A7}"/>
          </ac:spMkLst>
        </pc:spChg>
        <pc:spChg chg="del">
          <ac:chgData name="Peter Traben Haas" userId="1cedb4c9a02add4b" providerId="LiveId" clId="{93E1B761-18A5-42F8-9806-77F23A336D04}" dt="2023-04-13T23:24:42.253" v="33" actId="478"/>
          <ac:spMkLst>
            <pc:docMk/>
            <pc:sldMk cId="3984440688" sldId="261"/>
            <ac:spMk id="13" creationId="{106CB055-2C7B-4271-88ED-F5872EAF95F7}"/>
          </ac:spMkLst>
        </pc:spChg>
        <pc:spChg chg="del">
          <ac:chgData name="Peter Traben Haas" userId="1cedb4c9a02add4b" providerId="LiveId" clId="{93E1B761-18A5-42F8-9806-77F23A336D04}" dt="2023-04-13T23:24:41.186" v="32" actId="478"/>
          <ac:spMkLst>
            <pc:docMk/>
            <pc:sldMk cId="3984440688" sldId="261"/>
            <ac:spMk id="14" creationId="{1C31DFE7-B40B-46F0-B411-4719122FE54E}"/>
          </ac:spMkLst>
        </pc:spChg>
        <pc:spChg chg="mod">
          <ac:chgData name="Peter Traben Haas" userId="1cedb4c9a02add4b" providerId="LiveId" clId="{93E1B761-18A5-42F8-9806-77F23A336D04}" dt="2023-04-13T23:28:24.459" v="345" actId="14100"/>
          <ac:spMkLst>
            <pc:docMk/>
            <pc:sldMk cId="3984440688" sldId="261"/>
            <ac:spMk id="23" creationId="{8662E445-5222-442C-9812-2FA51B852A71}"/>
          </ac:spMkLst>
        </pc:spChg>
      </pc:sldChg>
      <pc:sldChg chg="del">
        <pc:chgData name="Peter Traben Haas" userId="1cedb4c9a02add4b" providerId="LiveId" clId="{93E1B761-18A5-42F8-9806-77F23A336D04}" dt="2023-04-13T23:28:42.773" v="350" actId="47"/>
        <pc:sldMkLst>
          <pc:docMk/>
          <pc:sldMk cId="3372486172" sldId="262"/>
        </pc:sldMkLst>
      </pc:sldChg>
      <pc:sldChg chg="delSp modSp mod">
        <pc:chgData name="Peter Traben Haas" userId="1cedb4c9a02add4b" providerId="LiveId" clId="{93E1B761-18A5-42F8-9806-77F23A336D04}" dt="2023-04-14T00:04:05.421" v="1338" actId="6549"/>
        <pc:sldMkLst>
          <pc:docMk/>
          <pc:sldMk cId="2174002491" sldId="263"/>
        </pc:sldMkLst>
        <pc:spChg chg="mod">
          <ac:chgData name="Peter Traben Haas" userId="1cedb4c9a02add4b" providerId="LiveId" clId="{93E1B761-18A5-42F8-9806-77F23A336D04}" dt="2023-04-14T00:04:05.421" v="1338" actId="6549"/>
          <ac:spMkLst>
            <pc:docMk/>
            <pc:sldMk cId="2174002491" sldId="263"/>
            <ac:spMk id="18" creationId="{62192F0C-65C9-4E6D-9314-81FB7E4DB469}"/>
          </ac:spMkLst>
        </pc:spChg>
        <pc:spChg chg="mod">
          <ac:chgData name="Peter Traben Haas" userId="1cedb4c9a02add4b" providerId="LiveId" clId="{93E1B761-18A5-42F8-9806-77F23A336D04}" dt="2023-04-13T23:30:15.339" v="405" actId="1076"/>
          <ac:spMkLst>
            <pc:docMk/>
            <pc:sldMk cId="2174002491" sldId="263"/>
            <ac:spMk id="22" creationId="{322BD54C-AB8D-4B3B-836D-ABFFFE5D70BE}"/>
          </ac:spMkLst>
        </pc:spChg>
        <pc:spChg chg="del">
          <ac:chgData name="Peter Traben Haas" userId="1cedb4c9a02add4b" providerId="LiveId" clId="{93E1B761-18A5-42F8-9806-77F23A336D04}" dt="2023-04-14T00:03:51.679" v="1336" actId="478"/>
          <ac:spMkLst>
            <pc:docMk/>
            <pc:sldMk cId="2174002491" sldId="263"/>
            <ac:spMk id="325" creationId="{C9F5126E-D75A-4501-9BA9-5485EAB795BA}"/>
          </ac:spMkLst>
        </pc:spChg>
      </pc:sldChg>
      <pc:sldChg chg="del">
        <pc:chgData name="Peter Traben Haas" userId="1cedb4c9a02add4b" providerId="LiveId" clId="{93E1B761-18A5-42F8-9806-77F23A336D04}" dt="2023-04-13T23:24:25.149" v="30" actId="47"/>
        <pc:sldMkLst>
          <pc:docMk/>
          <pc:sldMk cId="2883553059" sldId="264"/>
        </pc:sldMkLst>
      </pc:sldChg>
      <pc:sldChg chg="del">
        <pc:chgData name="Peter Traben Haas" userId="1cedb4c9a02add4b" providerId="LiveId" clId="{93E1B761-18A5-42F8-9806-77F23A336D04}" dt="2023-04-13T23:28:39.406" v="347" actId="47"/>
        <pc:sldMkLst>
          <pc:docMk/>
          <pc:sldMk cId="2316932" sldId="265"/>
        </pc:sldMkLst>
      </pc:sldChg>
      <pc:sldChg chg="del">
        <pc:chgData name="Peter Traben Haas" userId="1cedb4c9a02add4b" providerId="LiveId" clId="{93E1B761-18A5-42F8-9806-77F23A336D04}" dt="2023-04-13T23:28:40.196" v="348" actId="47"/>
        <pc:sldMkLst>
          <pc:docMk/>
          <pc:sldMk cId="790109063" sldId="266"/>
        </pc:sldMkLst>
      </pc:sldChg>
      <pc:sldChg chg="addSp delSp modSp mod">
        <pc:chgData name="Peter Traben Haas" userId="1cedb4c9a02add4b" providerId="LiveId" clId="{93E1B761-18A5-42F8-9806-77F23A336D04}" dt="2023-04-14T00:06:28.864" v="1348" actId="14100"/>
        <pc:sldMkLst>
          <pc:docMk/>
          <pc:sldMk cId="1604891360" sldId="267"/>
        </pc:sldMkLst>
        <pc:spChg chg="del mod">
          <ac:chgData name="Peter Traben Haas" userId="1cedb4c9a02add4b" providerId="LiveId" clId="{93E1B761-18A5-42F8-9806-77F23A336D04}" dt="2023-04-13T23:51:22.497" v="1075" actId="478"/>
          <ac:spMkLst>
            <pc:docMk/>
            <pc:sldMk cId="1604891360" sldId="267"/>
            <ac:spMk id="2" creationId="{295CFB4A-6359-4A5C-B94D-1A54B544E3D0}"/>
          </ac:spMkLst>
        </pc:spChg>
        <pc:spChg chg="add del mod">
          <ac:chgData name="Peter Traben Haas" userId="1cedb4c9a02add4b" providerId="LiveId" clId="{93E1B761-18A5-42F8-9806-77F23A336D04}" dt="2023-04-13T23:51:02.170" v="1067" actId="478"/>
          <ac:spMkLst>
            <pc:docMk/>
            <pc:sldMk cId="1604891360" sldId="267"/>
            <ac:spMk id="6" creationId="{056D4266-B870-9915-09F8-C0B193182E97}"/>
          </ac:spMkLst>
        </pc:spChg>
        <pc:spChg chg="add del mod">
          <ac:chgData name="Peter Traben Haas" userId="1cedb4c9a02add4b" providerId="LiveId" clId="{93E1B761-18A5-42F8-9806-77F23A336D04}" dt="2023-04-13T23:51:14.973" v="1071" actId="478"/>
          <ac:spMkLst>
            <pc:docMk/>
            <pc:sldMk cId="1604891360" sldId="267"/>
            <ac:spMk id="8" creationId="{78D3601F-6CA1-0871-BF36-831E8573EED4}"/>
          </ac:spMkLst>
        </pc:spChg>
        <pc:spChg chg="add del mod">
          <ac:chgData name="Peter Traben Haas" userId="1cedb4c9a02add4b" providerId="LiveId" clId="{93E1B761-18A5-42F8-9806-77F23A336D04}" dt="2023-04-13T23:51:39.845" v="1080" actId="478"/>
          <ac:spMkLst>
            <pc:docMk/>
            <pc:sldMk cId="1604891360" sldId="267"/>
            <ac:spMk id="10" creationId="{98066F43-2F0F-FF2A-7D44-7EE0D1103C24}"/>
          </ac:spMkLst>
        </pc:spChg>
        <pc:spChg chg="add mod">
          <ac:chgData name="Peter Traben Haas" userId="1cedb4c9a02add4b" providerId="LiveId" clId="{93E1B761-18A5-42F8-9806-77F23A336D04}" dt="2023-04-13T23:54:17.433" v="1236" actId="1076"/>
          <ac:spMkLst>
            <pc:docMk/>
            <pc:sldMk cId="1604891360" sldId="267"/>
            <ac:spMk id="12" creationId="{6C9D725E-9C35-C665-6F39-9F90065DC144}"/>
          </ac:spMkLst>
        </pc:spChg>
        <pc:spChg chg="add del mod">
          <ac:chgData name="Peter Traben Haas" userId="1cedb4c9a02add4b" providerId="LiveId" clId="{93E1B761-18A5-42F8-9806-77F23A336D04}" dt="2023-04-13T23:51:35.846" v="1079" actId="478"/>
          <ac:spMkLst>
            <pc:docMk/>
            <pc:sldMk cId="1604891360" sldId="267"/>
            <ac:spMk id="14" creationId="{104BF1A5-52C3-FB3D-A742-6A6963B67BE7}"/>
          </ac:spMkLst>
        </pc:spChg>
        <pc:spChg chg="del">
          <ac:chgData name="Peter Traben Haas" userId="1cedb4c9a02add4b" providerId="LiveId" clId="{93E1B761-18A5-42F8-9806-77F23A336D04}" dt="2023-04-13T23:51:27.277" v="1076" actId="478"/>
          <ac:spMkLst>
            <pc:docMk/>
            <pc:sldMk cId="1604891360" sldId="267"/>
            <ac:spMk id="36" creationId="{961EE219-B131-4C25-AE31-AD3B197A4B72}"/>
          </ac:spMkLst>
        </pc:spChg>
        <pc:spChg chg="del">
          <ac:chgData name="Peter Traben Haas" userId="1cedb4c9a02add4b" providerId="LiveId" clId="{93E1B761-18A5-42F8-9806-77F23A336D04}" dt="2023-04-13T23:51:29.528" v="1077" actId="478"/>
          <ac:spMkLst>
            <pc:docMk/>
            <pc:sldMk cId="1604891360" sldId="267"/>
            <ac:spMk id="49" creationId="{7D64EB56-7814-4ADB-BD4C-D4E42F8780CA}"/>
          </ac:spMkLst>
        </pc:spChg>
        <pc:spChg chg="del mod">
          <ac:chgData name="Peter Traben Haas" userId="1cedb4c9a02add4b" providerId="LiveId" clId="{93E1B761-18A5-42F8-9806-77F23A336D04}" dt="2023-04-13T23:51:19.185" v="1073" actId="478"/>
          <ac:spMkLst>
            <pc:docMk/>
            <pc:sldMk cId="1604891360" sldId="267"/>
            <ac:spMk id="66" creationId="{09C30599-76A8-4BC6-94F7-A80189E48464}"/>
          </ac:spMkLst>
        </pc:spChg>
        <pc:spChg chg="mod">
          <ac:chgData name="Peter Traben Haas" userId="1cedb4c9a02add4b" providerId="LiveId" clId="{93E1B761-18A5-42F8-9806-77F23A336D04}" dt="2023-04-14T00:06:28.864" v="1348" actId="14100"/>
          <ac:spMkLst>
            <pc:docMk/>
            <pc:sldMk cId="1604891360" sldId="267"/>
            <ac:spMk id="82" creationId="{47CF6540-6A1C-4A70-8BA0-6A13694F1AE2}"/>
          </ac:spMkLst>
        </pc:spChg>
        <pc:spChg chg="del mod">
          <ac:chgData name="Peter Traben Haas" userId="1cedb4c9a02add4b" providerId="LiveId" clId="{93E1B761-18A5-42F8-9806-77F23A336D04}" dt="2023-04-13T23:51:16.742" v="1072" actId="478"/>
          <ac:spMkLst>
            <pc:docMk/>
            <pc:sldMk cId="1604891360" sldId="267"/>
            <ac:spMk id="147" creationId="{85278DC3-7465-427B-9DD5-7E46CE00FFC1}"/>
          </ac:spMkLst>
        </pc:spChg>
        <pc:spChg chg="del">
          <ac:chgData name="Peter Traben Haas" userId="1cedb4c9a02add4b" providerId="LiveId" clId="{93E1B761-18A5-42F8-9806-77F23A336D04}" dt="2023-04-13T23:51:04.340" v="1068" actId="478"/>
          <ac:spMkLst>
            <pc:docMk/>
            <pc:sldMk cId="1604891360" sldId="267"/>
            <ac:spMk id="149" creationId="{9D611317-439A-40F5-AA3E-CF88472F54C4}"/>
          </ac:spMkLst>
        </pc:spChg>
        <pc:spChg chg="del">
          <ac:chgData name="Peter Traben Haas" userId="1cedb4c9a02add4b" providerId="LiveId" clId="{93E1B761-18A5-42F8-9806-77F23A336D04}" dt="2023-04-13T23:51:34.297" v="1078" actId="478"/>
          <ac:spMkLst>
            <pc:docMk/>
            <pc:sldMk cId="1604891360" sldId="267"/>
            <ac:spMk id="173" creationId="{1B5D0D81-8352-40FD-B232-D587379A48F6}"/>
          </ac:spMkLst>
        </pc:spChg>
        <pc:spChg chg="del">
          <ac:chgData name="Peter Traben Haas" userId="1cedb4c9a02add4b" providerId="LiveId" clId="{93E1B761-18A5-42F8-9806-77F23A336D04}" dt="2023-04-13T23:50:59.565" v="1066" actId="478"/>
          <ac:spMkLst>
            <pc:docMk/>
            <pc:sldMk cId="1604891360" sldId="267"/>
            <ac:spMk id="174" creationId="{AFFA4C3C-8D8D-4DAB-A3FC-6ACD990091D0}"/>
          </ac:spMkLst>
        </pc:spChg>
      </pc:sldChg>
      <pc:sldChg chg="del">
        <pc:chgData name="Peter Traben Haas" userId="1cedb4c9a02add4b" providerId="LiveId" clId="{93E1B761-18A5-42F8-9806-77F23A336D04}" dt="2023-04-13T23:28:44.665" v="351" actId="47"/>
        <pc:sldMkLst>
          <pc:docMk/>
          <pc:sldMk cId="1876870831" sldId="268"/>
        </pc:sldMkLst>
      </pc:sldChg>
      <pc:sldChg chg="del">
        <pc:chgData name="Peter Traben Haas" userId="1cedb4c9a02add4b" providerId="LiveId" clId="{93E1B761-18A5-42F8-9806-77F23A336D04}" dt="2023-04-13T23:28:45.485" v="352" actId="47"/>
        <pc:sldMkLst>
          <pc:docMk/>
          <pc:sldMk cId="3849563807" sldId="269"/>
        </pc:sldMkLst>
      </pc:sldChg>
      <pc:sldChg chg="del">
        <pc:chgData name="Peter Traben Haas" userId="1cedb4c9a02add4b" providerId="LiveId" clId="{93E1B761-18A5-42F8-9806-77F23A336D04}" dt="2023-04-13T23:28:46.486" v="353" actId="47"/>
        <pc:sldMkLst>
          <pc:docMk/>
          <pc:sldMk cId="1404125716" sldId="270"/>
        </pc:sldMkLst>
      </pc:sldChg>
      <pc:sldChg chg="del">
        <pc:chgData name="Peter Traben Haas" userId="1cedb4c9a02add4b" providerId="LiveId" clId="{93E1B761-18A5-42F8-9806-77F23A336D04}" dt="2023-04-13T23:28:47.456" v="354" actId="47"/>
        <pc:sldMkLst>
          <pc:docMk/>
          <pc:sldMk cId="2732533740" sldId="271"/>
        </pc:sldMkLst>
      </pc:sldChg>
      <pc:sldChg chg="del">
        <pc:chgData name="Peter Traben Haas" userId="1cedb4c9a02add4b" providerId="LiveId" clId="{93E1B761-18A5-42F8-9806-77F23A336D04}" dt="2023-04-13T23:28:48.316" v="355" actId="47"/>
        <pc:sldMkLst>
          <pc:docMk/>
          <pc:sldMk cId="3411526660" sldId="272"/>
        </pc:sldMkLst>
      </pc:sldChg>
      <pc:sldChg chg="del">
        <pc:chgData name="Peter Traben Haas" userId="1cedb4c9a02add4b" providerId="LiveId" clId="{93E1B761-18A5-42F8-9806-77F23A336D04}" dt="2023-04-13T23:28:49.242" v="356" actId="47"/>
        <pc:sldMkLst>
          <pc:docMk/>
          <pc:sldMk cId="598063663" sldId="273"/>
        </pc:sldMkLst>
      </pc:sldChg>
      <pc:sldChg chg="del">
        <pc:chgData name="Peter Traben Haas" userId="1cedb4c9a02add4b" providerId="LiveId" clId="{93E1B761-18A5-42F8-9806-77F23A336D04}" dt="2023-04-13T23:28:50.013" v="357" actId="47"/>
        <pc:sldMkLst>
          <pc:docMk/>
          <pc:sldMk cId="204619446" sldId="274"/>
        </pc:sldMkLst>
      </pc:sldChg>
      <pc:sldChg chg="del">
        <pc:chgData name="Peter Traben Haas" userId="1cedb4c9a02add4b" providerId="LiveId" clId="{93E1B761-18A5-42F8-9806-77F23A336D04}" dt="2023-04-13T23:28:54.305" v="358" actId="47"/>
        <pc:sldMkLst>
          <pc:docMk/>
          <pc:sldMk cId="1851646291" sldId="275"/>
        </pc:sldMkLst>
      </pc:sldChg>
      <pc:sldChg chg="del">
        <pc:chgData name="Peter Traben Haas" userId="1cedb4c9a02add4b" providerId="LiveId" clId="{93E1B761-18A5-42F8-9806-77F23A336D04}" dt="2023-04-13T23:28:41.094" v="349" actId="47"/>
        <pc:sldMkLst>
          <pc:docMk/>
          <pc:sldMk cId="323263871" sldId="276"/>
        </pc:sldMkLst>
      </pc:sldChg>
      <pc:sldChg chg="addSp delSp modSp mod">
        <pc:chgData name="Peter Traben Haas" userId="1cedb4c9a02add4b" providerId="LiveId" clId="{93E1B761-18A5-42F8-9806-77F23A336D04}" dt="2023-04-14T00:02:41.647" v="1274" actId="113"/>
        <pc:sldMkLst>
          <pc:docMk/>
          <pc:sldMk cId="2583275527" sldId="277"/>
        </pc:sldMkLst>
        <pc:spChg chg="add del mod">
          <ac:chgData name="Peter Traben Haas" userId="1cedb4c9a02add4b" providerId="LiveId" clId="{93E1B761-18A5-42F8-9806-77F23A336D04}" dt="2023-04-14T00:02:06.729" v="1266" actId="478"/>
          <ac:spMkLst>
            <pc:docMk/>
            <pc:sldMk cId="2583275527" sldId="277"/>
            <ac:spMk id="3" creationId="{53616929-BF24-FFCC-C676-D3CBEFDA66EF}"/>
          </ac:spMkLst>
        </pc:spChg>
        <pc:spChg chg="del">
          <ac:chgData name="Peter Traben Haas" userId="1cedb4c9a02add4b" providerId="LiveId" clId="{93E1B761-18A5-42F8-9806-77F23A336D04}" dt="2023-04-14T00:02:09.449" v="1267" actId="478"/>
          <ac:spMkLst>
            <pc:docMk/>
            <pc:sldMk cId="2583275527" sldId="277"/>
            <ac:spMk id="12" creationId="{619D1BA2-3111-4E03-81E3-0D0F9BA3676D}"/>
          </ac:spMkLst>
        </pc:spChg>
        <pc:spChg chg="add del mod">
          <ac:chgData name="Peter Traben Haas" userId="1cedb4c9a02add4b" providerId="LiveId" clId="{93E1B761-18A5-42F8-9806-77F23A336D04}" dt="2023-04-14T00:02:41.647" v="1274" actId="113"/>
          <ac:spMkLst>
            <pc:docMk/>
            <pc:sldMk cId="2583275527" sldId="277"/>
            <ac:spMk id="14" creationId="{ECE1E739-E339-4FB6-A10E-22AB1A0D782B}"/>
          </ac:spMkLst>
        </pc:spChg>
        <pc:spChg chg="del mod">
          <ac:chgData name="Peter Traben Haas" userId="1cedb4c9a02add4b" providerId="LiveId" clId="{93E1B761-18A5-42F8-9806-77F23A336D04}" dt="2023-04-14T00:02:00.187" v="1264" actId="478"/>
          <ac:spMkLst>
            <pc:docMk/>
            <pc:sldMk cId="2583275527" sldId="277"/>
            <ac:spMk id="22" creationId="{EA4B20A4-BDBA-4ACB-BCCE-1FF6B09FE0A1}"/>
          </ac:spMkLst>
        </pc:spChg>
      </pc:sldChg>
      <pc:sldChg chg="modSp mod">
        <pc:chgData name="Peter Traben Haas" userId="1cedb4c9a02add4b" providerId="LiveId" clId="{93E1B761-18A5-42F8-9806-77F23A336D04}" dt="2023-04-14T00:04:25.716" v="1343" actId="20577"/>
        <pc:sldMkLst>
          <pc:docMk/>
          <pc:sldMk cId="2630472115" sldId="278"/>
        </pc:sldMkLst>
        <pc:spChg chg="mod">
          <ac:chgData name="Peter Traben Haas" userId="1cedb4c9a02add4b" providerId="LiveId" clId="{93E1B761-18A5-42F8-9806-77F23A336D04}" dt="2023-04-14T00:04:25.716" v="1343" actId="20577"/>
          <ac:spMkLst>
            <pc:docMk/>
            <pc:sldMk cId="2630472115" sldId="278"/>
            <ac:spMk id="18" creationId="{62192F0C-65C9-4E6D-9314-81FB7E4DB469}"/>
          </ac:spMkLst>
        </pc:spChg>
      </pc:sldChg>
      <pc:sldChg chg="modSp mod">
        <pc:chgData name="Peter Traben Haas" userId="1cedb4c9a02add4b" providerId="LiveId" clId="{93E1B761-18A5-42F8-9806-77F23A336D04}" dt="2023-04-14T00:05:22.458" v="1345" actId="20577"/>
        <pc:sldMkLst>
          <pc:docMk/>
          <pc:sldMk cId="2522752744" sldId="279"/>
        </pc:sldMkLst>
        <pc:spChg chg="mod">
          <ac:chgData name="Peter Traben Haas" userId="1cedb4c9a02add4b" providerId="LiveId" clId="{93E1B761-18A5-42F8-9806-77F23A336D04}" dt="2023-04-14T00:05:22.458" v="1345" actId="20577"/>
          <ac:spMkLst>
            <pc:docMk/>
            <pc:sldMk cId="2522752744" sldId="279"/>
            <ac:spMk id="18" creationId="{62192F0C-65C9-4E6D-9314-81FB7E4DB469}"/>
          </ac:spMkLst>
        </pc:spChg>
      </pc:sldChg>
      <pc:sldChg chg="modSp add mod">
        <pc:chgData name="Peter Traben Haas" userId="1cedb4c9a02add4b" providerId="LiveId" clId="{93E1B761-18A5-42F8-9806-77F23A336D04}" dt="2023-04-13T23:28:29.463" v="346" actId="14100"/>
        <pc:sldMkLst>
          <pc:docMk/>
          <pc:sldMk cId="1088565137" sldId="280"/>
        </pc:sldMkLst>
        <pc:spChg chg="mod">
          <ac:chgData name="Peter Traben Haas" userId="1cedb4c9a02add4b" providerId="LiveId" clId="{93E1B761-18A5-42F8-9806-77F23A336D04}" dt="2023-04-13T23:28:29.463" v="346" actId="14100"/>
          <ac:spMkLst>
            <pc:docMk/>
            <pc:sldMk cId="1088565137" sldId="280"/>
            <ac:spMk id="23" creationId="{8662E445-5222-442C-9812-2FA51B852A71}"/>
          </ac:spMkLst>
        </pc:spChg>
      </pc:sldChg>
      <pc:sldChg chg="addSp delSp modSp add mod ord">
        <pc:chgData name="Peter Traben Haas" userId="1cedb4c9a02add4b" providerId="LiveId" clId="{93E1B761-18A5-42F8-9806-77F23A336D04}" dt="2023-04-14T00:01:17.444" v="1246" actId="6549"/>
        <pc:sldMkLst>
          <pc:docMk/>
          <pc:sldMk cId="3603260612" sldId="281"/>
        </pc:sldMkLst>
        <pc:spChg chg="add del mod">
          <ac:chgData name="Peter Traben Haas" userId="1cedb4c9a02add4b" providerId="LiveId" clId="{93E1B761-18A5-42F8-9806-77F23A336D04}" dt="2023-04-13T23:35:20.680" v="440" actId="478"/>
          <ac:spMkLst>
            <pc:docMk/>
            <pc:sldMk cId="3603260612" sldId="281"/>
            <ac:spMk id="3" creationId="{990FBD8C-160F-F078-F93F-45D1CA365095}"/>
          </ac:spMkLst>
        </pc:spChg>
        <pc:spChg chg="add del mod">
          <ac:chgData name="Peter Traben Haas" userId="1cedb4c9a02add4b" providerId="LiveId" clId="{93E1B761-18A5-42F8-9806-77F23A336D04}" dt="2023-04-13T23:35:19.569" v="439" actId="478"/>
          <ac:spMkLst>
            <pc:docMk/>
            <pc:sldMk cId="3603260612" sldId="281"/>
            <ac:spMk id="5" creationId="{499C1783-5C2E-2C96-C0DA-562D0ABDA41F}"/>
          </ac:spMkLst>
        </pc:spChg>
        <pc:spChg chg="add del mod">
          <ac:chgData name="Peter Traben Haas" userId="1cedb4c9a02add4b" providerId="LiveId" clId="{93E1B761-18A5-42F8-9806-77F23A336D04}" dt="2023-04-13T23:35:24.584" v="443" actId="478"/>
          <ac:spMkLst>
            <pc:docMk/>
            <pc:sldMk cId="3603260612" sldId="281"/>
            <ac:spMk id="7" creationId="{DFE35C73-9A6C-D6B0-E58B-0AE7E3F0DBEA}"/>
          </ac:spMkLst>
        </pc:spChg>
        <pc:spChg chg="add del mod">
          <ac:chgData name="Peter Traben Haas" userId="1cedb4c9a02add4b" providerId="LiveId" clId="{93E1B761-18A5-42F8-9806-77F23A336D04}" dt="2023-04-13T23:35:29.459" v="445" actId="478"/>
          <ac:spMkLst>
            <pc:docMk/>
            <pc:sldMk cId="3603260612" sldId="281"/>
            <ac:spMk id="9" creationId="{096519FA-9959-BE83-4B2A-0F75F985CB0F}"/>
          </ac:spMkLst>
        </pc:spChg>
        <pc:spChg chg="add del mod">
          <ac:chgData name="Peter Traben Haas" userId="1cedb4c9a02add4b" providerId="LiveId" clId="{93E1B761-18A5-42F8-9806-77F23A336D04}" dt="2023-04-13T23:35:46.828" v="450" actId="478"/>
          <ac:spMkLst>
            <pc:docMk/>
            <pc:sldMk cId="3603260612" sldId="281"/>
            <ac:spMk id="11" creationId="{9488A99D-9875-3FB6-48D6-15ABE69692AB}"/>
          </ac:spMkLst>
        </pc:spChg>
        <pc:spChg chg="del">
          <ac:chgData name="Peter Traben Haas" userId="1cedb4c9a02add4b" providerId="LiveId" clId="{93E1B761-18A5-42F8-9806-77F23A336D04}" dt="2023-04-13T23:35:04.653" v="435" actId="478"/>
          <ac:spMkLst>
            <pc:docMk/>
            <pc:sldMk cId="3603260612" sldId="281"/>
            <ac:spMk id="26" creationId="{56EA46CF-9FAA-46C0-BD37-C79A26B75D16}"/>
          </ac:spMkLst>
        </pc:spChg>
        <pc:spChg chg="del mod">
          <ac:chgData name="Peter Traben Haas" userId="1cedb4c9a02add4b" providerId="LiveId" clId="{93E1B761-18A5-42F8-9806-77F23A336D04}" dt="2023-04-13T23:35:02.375" v="434" actId="478"/>
          <ac:spMkLst>
            <pc:docMk/>
            <pc:sldMk cId="3603260612" sldId="281"/>
            <ac:spMk id="27" creationId="{CA8CE3DC-A478-4227-82A4-F4E05F737AA4}"/>
          </ac:spMkLst>
        </pc:spChg>
        <pc:spChg chg="del">
          <ac:chgData name="Peter Traben Haas" userId="1cedb4c9a02add4b" providerId="LiveId" clId="{93E1B761-18A5-42F8-9806-77F23A336D04}" dt="2023-04-13T23:35:07.553" v="436" actId="478"/>
          <ac:spMkLst>
            <pc:docMk/>
            <pc:sldMk cId="3603260612" sldId="281"/>
            <ac:spMk id="28" creationId="{1FFD6689-1CFE-4E13-B717-1E5B52BDCFCD}"/>
          </ac:spMkLst>
        </pc:spChg>
        <pc:spChg chg="mod">
          <ac:chgData name="Peter Traben Haas" userId="1cedb4c9a02add4b" providerId="LiveId" clId="{93E1B761-18A5-42F8-9806-77F23A336D04}" dt="2023-04-13T23:34:56.560" v="432" actId="20577"/>
          <ac:spMkLst>
            <pc:docMk/>
            <pc:sldMk cId="3603260612" sldId="281"/>
            <ac:spMk id="47" creationId="{3F9E60C6-15AA-4C95-9519-652CD08A827C}"/>
          </ac:spMkLst>
        </pc:spChg>
        <pc:spChg chg="mod">
          <ac:chgData name="Peter Traben Haas" userId="1cedb4c9a02add4b" providerId="LiveId" clId="{93E1B761-18A5-42F8-9806-77F23A336D04}" dt="2023-04-14T00:01:17.444" v="1246" actId="6549"/>
          <ac:spMkLst>
            <pc:docMk/>
            <pc:sldMk cId="3603260612" sldId="281"/>
            <ac:spMk id="79" creationId="{82E2372A-C3D6-4099-889B-9004AC815EC5}"/>
          </ac:spMkLst>
        </pc:spChg>
        <pc:spChg chg="del">
          <ac:chgData name="Peter Traben Haas" userId="1cedb4c9a02add4b" providerId="LiveId" clId="{93E1B761-18A5-42F8-9806-77F23A336D04}" dt="2023-04-13T23:35:45.218" v="449" actId="478"/>
          <ac:spMkLst>
            <pc:docMk/>
            <pc:sldMk cId="3603260612" sldId="281"/>
            <ac:spMk id="80" creationId="{1E23B707-4619-411F-BCA9-9F153721B295}"/>
          </ac:spMkLst>
        </pc:spChg>
        <pc:spChg chg="del mod">
          <ac:chgData name="Peter Traben Haas" userId="1cedb4c9a02add4b" providerId="LiveId" clId="{93E1B761-18A5-42F8-9806-77F23A336D04}" dt="2023-04-13T23:35:23.058" v="442" actId="478"/>
          <ac:spMkLst>
            <pc:docMk/>
            <pc:sldMk cId="3603260612" sldId="281"/>
            <ac:spMk id="81" creationId="{A64F1920-095B-403C-80E1-A2F024F58071}"/>
          </ac:spMkLst>
        </pc:spChg>
        <pc:spChg chg="del">
          <ac:chgData name="Peter Traben Haas" userId="1cedb4c9a02add4b" providerId="LiveId" clId="{93E1B761-18A5-42F8-9806-77F23A336D04}" dt="2023-04-13T23:35:28.397" v="444" actId="478"/>
          <ac:spMkLst>
            <pc:docMk/>
            <pc:sldMk cId="3603260612" sldId="281"/>
            <ac:spMk id="82" creationId="{3F5597E2-E045-4B3D-8F17-983390E18BE1}"/>
          </ac:spMkLst>
        </pc:spChg>
        <pc:spChg chg="del">
          <ac:chgData name="Peter Traben Haas" userId="1cedb4c9a02add4b" providerId="LiveId" clId="{93E1B761-18A5-42F8-9806-77F23A336D04}" dt="2023-04-13T23:35:11.868" v="437" actId="478"/>
          <ac:spMkLst>
            <pc:docMk/>
            <pc:sldMk cId="3603260612" sldId="281"/>
            <ac:spMk id="83" creationId="{CC67F132-FEAB-45AE-BAFB-DCA57F360572}"/>
          </ac:spMkLst>
        </pc:spChg>
        <pc:spChg chg="del">
          <ac:chgData name="Peter Traben Haas" userId="1cedb4c9a02add4b" providerId="LiveId" clId="{93E1B761-18A5-42F8-9806-77F23A336D04}" dt="2023-04-13T23:35:17.488" v="438" actId="478"/>
          <ac:spMkLst>
            <pc:docMk/>
            <pc:sldMk cId="3603260612" sldId="281"/>
            <ac:spMk id="84" creationId="{60D23A3B-7061-4A85-9612-37B1F1EFF97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AA3114B-0CDD-4419-A4DE-E0C29A2AE1A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FC25048-78D1-4821-8E2B-7A77CCA12F8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6252186-C111-43A8-A0F7-F77FFDE4DF82}" type="datetimeFigureOut">
              <a:rPr lang="en-US" smtClean="0"/>
              <a:t>4/13/2023</a:t>
            </a:fld>
            <a:endParaRPr lang="en-US" dirty="0"/>
          </a:p>
        </p:txBody>
      </p:sp>
      <p:sp>
        <p:nvSpPr>
          <p:cNvPr id="4" name="Footer Placeholder 3">
            <a:extLst>
              <a:ext uri="{FF2B5EF4-FFF2-40B4-BE49-F238E27FC236}">
                <a16:creationId xmlns:a16="http://schemas.microsoft.com/office/drawing/2014/main" id="{01924695-047D-4CC8-8801-1AA37457E73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F0F00293-63F6-438D-A9A8-024975FD55F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D56CFAD-C154-4C9C-AD01-665A5055065E}" type="slidenum">
              <a:rPr lang="en-US" smtClean="0"/>
              <a:t>‹#›</a:t>
            </a:fld>
            <a:endParaRPr lang="en-US" dirty="0"/>
          </a:p>
        </p:txBody>
      </p:sp>
    </p:spTree>
    <p:extLst>
      <p:ext uri="{BB962C8B-B14F-4D97-AF65-F5344CB8AC3E}">
        <p14:creationId xmlns:p14="http://schemas.microsoft.com/office/powerpoint/2010/main" val="39978791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2BBB5B-F3DE-41D7-B279-483D20E8E363}" type="datetimeFigureOut">
              <a:rPr lang="en-US" smtClean="0"/>
              <a:t>4/13/2023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B62BC0-7DC4-4569-951D-2BB9475345C6}" type="slidenum">
              <a:rPr lang="en-US" smtClean="0"/>
              <a:t>‹#›</a:t>
            </a:fld>
            <a:endParaRPr lang="en-US" dirty="0"/>
          </a:p>
        </p:txBody>
      </p:sp>
    </p:spTree>
    <p:extLst>
      <p:ext uri="{BB962C8B-B14F-4D97-AF65-F5344CB8AC3E}">
        <p14:creationId xmlns:p14="http://schemas.microsoft.com/office/powerpoint/2010/main" val="3344641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A325D4D-835D-41B6-9B16-A090AA088329}"/>
              </a:ext>
            </a:extLst>
          </p:cNvPr>
          <p:cNvSpPr>
            <a:spLocks noGrp="1"/>
          </p:cNvSpPr>
          <p:nvPr>
            <p:ph type="pic" sz="quarter" idx="10" hasCustomPrompt="1"/>
          </p:nvPr>
        </p:nvSpPr>
        <p:spPr>
          <a:xfrm>
            <a:off x="0" y="0"/>
            <a:ext cx="12192000" cy="6858000"/>
          </a:xfrm>
          <a:prstGeom prst="rect">
            <a:avLst/>
          </a:prstGeom>
        </p:spPr>
        <p:txBody>
          <a:bodyPr/>
          <a:lstStyle>
            <a:lvl1pPr marL="0" indent="0" algn="ctr">
              <a:buNone/>
              <a:defRPr/>
            </a:lvl1pPr>
          </a:lstStyle>
          <a:p>
            <a:r>
              <a:rPr lang="en-US" dirty="0"/>
              <a:t>Click to add photo</a:t>
            </a:r>
          </a:p>
        </p:txBody>
      </p:sp>
      <p:sp>
        <p:nvSpPr>
          <p:cNvPr id="3" name="Title 2">
            <a:extLst>
              <a:ext uri="{FF2B5EF4-FFF2-40B4-BE49-F238E27FC236}">
                <a16:creationId xmlns:a16="http://schemas.microsoft.com/office/drawing/2014/main" id="{D1D87D16-A856-42F4-9D8C-A0C1D482E52D}"/>
              </a:ext>
            </a:extLst>
          </p:cNvPr>
          <p:cNvSpPr>
            <a:spLocks noGrp="1"/>
          </p:cNvSpPr>
          <p:nvPr>
            <p:ph type="title" hasCustomPrompt="1"/>
          </p:nvPr>
        </p:nvSpPr>
        <p:spPr>
          <a:xfrm>
            <a:off x="0" y="2442052"/>
            <a:ext cx="12192000" cy="1425257"/>
          </a:xfrm>
          <a:prstGeom prst="rect">
            <a:avLst/>
          </a:prstGeom>
          <a:solidFill>
            <a:schemeClr val="accent4">
              <a:lumMod val="50000"/>
              <a:alpha val="55000"/>
            </a:schemeClr>
          </a:solidFill>
        </p:spPr>
        <p:txBody>
          <a:bodyPr anchor="ctr"/>
          <a:lstStyle>
            <a:lvl1pPr algn="ctr">
              <a:defRPr sz="6000" cap="all" spc="100" baseline="0">
                <a:solidFill>
                  <a:schemeClr val="accent1"/>
                </a:solidFill>
              </a:defRPr>
            </a:lvl1pPr>
          </a:lstStyle>
          <a:p>
            <a:r>
              <a:rPr lang="en-US" dirty="0"/>
              <a:t>Add title</a:t>
            </a:r>
          </a:p>
        </p:txBody>
      </p:sp>
      <p:sp>
        <p:nvSpPr>
          <p:cNvPr id="12" name="Text Placeholder 10">
            <a:extLst>
              <a:ext uri="{FF2B5EF4-FFF2-40B4-BE49-F238E27FC236}">
                <a16:creationId xmlns:a16="http://schemas.microsoft.com/office/drawing/2014/main" id="{BD39BB44-64AC-49A7-8555-2CC62AD7C2D6}"/>
              </a:ext>
            </a:extLst>
          </p:cNvPr>
          <p:cNvSpPr>
            <a:spLocks noGrp="1"/>
          </p:cNvSpPr>
          <p:nvPr>
            <p:ph type="body" sz="quarter" idx="12" hasCustomPrompt="1"/>
          </p:nvPr>
        </p:nvSpPr>
        <p:spPr>
          <a:xfrm>
            <a:off x="0" y="3867309"/>
            <a:ext cx="12192000" cy="1036320"/>
          </a:xfrm>
          <a:prstGeom prst="rect">
            <a:avLst/>
          </a:prstGeom>
          <a:solidFill>
            <a:schemeClr val="accent4">
              <a:lumMod val="50000"/>
              <a:alpha val="55000"/>
            </a:schemeClr>
          </a:solidFill>
        </p:spPr>
        <p:txBody>
          <a:bodyPr anchor="ctr"/>
          <a:lstStyle>
            <a:lvl1pPr marL="0" indent="0" algn="ctr">
              <a:buNone/>
              <a:defRPr sz="2400" cap="none" spc="100" baseline="0">
                <a:solidFill>
                  <a:schemeClr val="bg1"/>
                </a:solidFill>
                <a:latin typeface="+mn-lt"/>
              </a:defRPr>
            </a:lvl1pPr>
          </a:lstStyle>
          <a:p>
            <a:pPr lvl="0"/>
            <a:r>
              <a:rPr lang="en-US" dirty="0"/>
              <a:t>Click to add subtitle</a:t>
            </a:r>
          </a:p>
        </p:txBody>
      </p:sp>
      <p:sp>
        <p:nvSpPr>
          <p:cNvPr id="2" name="Rectangle 1">
            <a:extLst>
              <a:ext uri="{FF2B5EF4-FFF2-40B4-BE49-F238E27FC236}">
                <a16:creationId xmlns:a16="http://schemas.microsoft.com/office/drawing/2014/main" id="{9F51AF15-A085-49C8-ABEC-EF90E7D7B280}"/>
              </a:ext>
              <a:ext uri="{C183D7F6-B498-43B3-948B-1728B52AA6E4}">
                <adec:decorative xmlns:adec="http://schemas.microsoft.com/office/drawing/2017/decorative" val="1"/>
              </a:ext>
            </a:extLst>
          </p:cNvPr>
          <p:cNvSpPr/>
          <p:nvPr userDrawn="1"/>
        </p:nvSpPr>
        <p:spPr>
          <a:xfrm>
            <a:off x="3192779" y="2325925"/>
            <a:ext cx="5806440" cy="1596549"/>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92036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arket Opportunity Comparison">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2198964-B829-4E4F-AAE7-4D7A404AB794}"/>
              </a:ext>
            </a:extLst>
          </p:cNvPr>
          <p:cNvSpPr>
            <a:spLocks noGrp="1"/>
          </p:cNvSpPr>
          <p:nvPr>
            <p:ph type="title" hasCustomPrompt="1"/>
          </p:nvPr>
        </p:nvSpPr>
        <p:spPr>
          <a:xfrm>
            <a:off x="3233057" y="698523"/>
            <a:ext cx="5715000" cy="469089"/>
          </a:xfrm>
          <a:prstGeom prst="rect">
            <a:avLst/>
          </a:prstGeom>
        </p:spPr>
        <p:txBody>
          <a:bodyPr anchor="ctr"/>
          <a:lstStyle>
            <a:lvl1pPr algn="ctr">
              <a:defRPr sz="2400" cap="all" spc="100" baseline="0">
                <a:solidFill>
                  <a:schemeClr val="accent2"/>
                </a:solidFill>
              </a:defRPr>
            </a:lvl1pPr>
          </a:lstStyle>
          <a:p>
            <a:r>
              <a:rPr lang="en-US" dirty="0"/>
              <a:t>Click to add title</a:t>
            </a:r>
          </a:p>
        </p:txBody>
      </p:sp>
      <p:sp>
        <p:nvSpPr>
          <p:cNvPr id="21" name="Text Placeholder 10">
            <a:extLst>
              <a:ext uri="{FF2B5EF4-FFF2-40B4-BE49-F238E27FC236}">
                <a16:creationId xmlns:a16="http://schemas.microsoft.com/office/drawing/2014/main" id="{F7C80E83-E343-4BA5-ABB5-ACA84EEE6236}"/>
              </a:ext>
            </a:extLst>
          </p:cNvPr>
          <p:cNvSpPr>
            <a:spLocks noGrp="1"/>
          </p:cNvSpPr>
          <p:nvPr>
            <p:ph type="body" sz="quarter" idx="16" hasCustomPrompt="1"/>
          </p:nvPr>
        </p:nvSpPr>
        <p:spPr>
          <a:xfrm>
            <a:off x="1681078" y="1853427"/>
            <a:ext cx="1252367" cy="863490"/>
          </a:xfrm>
          <a:prstGeom prst="rect">
            <a:avLst/>
          </a:prstGeom>
          <a:ln w="28575">
            <a:solidFill>
              <a:schemeClr val="accent4"/>
            </a:solidFill>
          </a:ln>
        </p:spPr>
        <p:txBody>
          <a:bodyPr anchor="ctr"/>
          <a:lstStyle>
            <a:lvl1pPr marL="0" indent="0" algn="ctr">
              <a:buNone/>
              <a:defRPr sz="3200" cap="all" spc="100" baseline="0">
                <a:solidFill>
                  <a:schemeClr val="accent5">
                    <a:lumMod val="50000"/>
                  </a:schemeClr>
                </a:solidFill>
                <a:latin typeface="+mj-lt"/>
              </a:defRPr>
            </a:lvl1pPr>
          </a:lstStyle>
          <a:p>
            <a:pPr lvl="0"/>
            <a:r>
              <a:rPr lang="en-US" dirty="0"/>
              <a:t>text</a:t>
            </a:r>
          </a:p>
        </p:txBody>
      </p:sp>
      <p:sp>
        <p:nvSpPr>
          <p:cNvPr id="20" name="Text Placeholder 10">
            <a:extLst>
              <a:ext uri="{FF2B5EF4-FFF2-40B4-BE49-F238E27FC236}">
                <a16:creationId xmlns:a16="http://schemas.microsoft.com/office/drawing/2014/main" id="{BA56986C-C9AC-44CD-9D32-24AA209F7648}"/>
              </a:ext>
            </a:extLst>
          </p:cNvPr>
          <p:cNvSpPr>
            <a:spLocks noGrp="1"/>
          </p:cNvSpPr>
          <p:nvPr>
            <p:ph type="body" sz="quarter" idx="12" hasCustomPrompt="1"/>
          </p:nvPr>
        </p:nvSpPr>
        <p:spPr>
          <a:xfrm>
            <a:off x="838200" y="2883704"/>
            <a:ext cx="2939143" cy="469089"/>
          </a:xfrm>
          <a:prstGeom prst="rect">
            <a:avLst/>
          </a:prstGeom>
        </p:spPr>
        <p:txBody>
          <a:bodyPr anchor="t"/>
          <a:lstStyle>
            <a:lvl1pPr marL="0" indent="0" algn="ctr">
              <a:lnSpc>
                <a:spcPct val="125000"/>
              </a:lnSpc>
              <a:spcBef>
                <a:spcPts val="0"/>
              </a:spcBef>
              <a:buNone/>
              <a:defRPr sz="1800" cap="none" spc="100" baseline="0">
                <a:solidFill>
                  <a:schemeClr val="tx1"/>
                </a:solidFill>
                <a:latin typeface="+mn-lt"/>
              </a:defRPr>
            </a:lvl1pPr>
          </a:lstStyle>
          <a:p>
            <a:pPr lvl="0"/>
            <a:r>
              <a:rPr lang="en-US" dirty="0"/>
              <a:t>Click to add text</a:t>
            </a:r>
          </a:p>
        </p:txBody>
      </p:sp>
      <p:sp>
        <p:nvSpPr>
          <p:cNvPr id="27" name="Text Placeholder 10">
            <a:extLst>
              <a:ext uri="{FF2B5EF4-FFF2-40B4-BE49-F238E27FC236}">
                <a16:creationId xmlns:a16="http://schemas.microsoft.com/office/drawing/2014/main" id="{61B45AB9-9A5F-4872-A322-AD3890A5BE65}"/>
              </a:ext>
            </a:extLst>
          </p:cNvPr>
          <p:cNvSpPr>
            <a:spLocks noGrp="1"/>
          </p:cNvSpPr>
          <p:nvPr>
            <p:ph type="body" sz="quarter" idx="17" hasCustomPrompt="1"/>
          </p:nvPr>
        </p:nvSpPr>
        <p:spPr>
          <a:xfrm>
            <a:off x="838200" y="3253816"/>
            <a:ext cx="2939143" cy="469089"/>
          </a:xfrm>
          <a:prstGeom prst="rect">
            <a:avLst/>
          </a:prstGeom>
        </p:spPr>
        <p:txBody>
          <a:bodyPr anchor="t"/>
          <a:lstStyle>
            <a:lvl1pPr marL="0" indent="0" algn="ctr">
              <a:lnSpc>
                <a:spcPct val="125000"/>
              </a:lnSpc>
              <a:spcBef>
                <a:spcPts val="0"/>
              </a:spcBef>
              <a:buNone/>
              <a:defRPr sz="1400" cap="none" spc="100" baseline="0">
                <a:solidFill>
                  <a:schemeClr val="tx1"/>
                </a:solidFill>
                <a:latin typeface="+mn-lt"/>
              </a:defRPr>
            </a:lvl1pPr>
          </a:lstStyle>
          <a:p>
            <a:pPr lvl="0"/>
            <a:r>
              <a:rPr lang="en-US" dirty="0"/>
              <a:t>Click to add text</a:t>
            </a:r>
          </a:p>
        </p:txBody>
      </p:sp>
      <p:sp>
        <p:nvSpPr>
          <p:cNvPr id="29" name="Text Placeholder 10">
            <a:extLst>
              <a:ext uri="{FF2B5EF4-FFF2-40B4-BE49-F238E27FC236}">
                <a16:creationId xmlns:a16="http://schemas.microsoft.com/office/drawing/2014/main" id="{E5E3032E-6B86-4F42-95E1-7C7B13087199}"/>
              </a:ext>
            </a:extLst>
          </p:cNvPr>
          <p:cNvSpPr>
            <a:spLocks noGrp="1"/>
          </p:cNvSpPr>
          <p:nvPr>
            <p:ph type="body" sz="quarter" idx="19" hasCustomPrompt="1"/>
          </p:nvPr>
        </p:nvSpPr>
        <p:spPr>
          <a:xfrm>
            <a:off x="5469646" y="1853426"/>
            <a:ext cx="1252367" cy="863491"/>
          </a:xfrm>
          <a:prstGeom prst="rect">
            <a:avLst/>
          </a:prstGeom>
          <a:ln w="28575">
            <a:solidFill>
              <a:schemeClr val="accent4"/>
            </a:solidFill>
          </a:ln>
        </p:spPr>
        <p:txBody>
          <a:bodyPr anchor="ctr"/>
          <a:lstStyle>
            <a:lvl1pPr marL="0" indent="0" algn="ctr">
              <a:buNone/>
              <a:defRPr sz="3200" cap="all" spc="100" baseline="0">
                <a:solidFill>
                  <a:schemeClr val="accent5">
                    <a:lumMod val="50000"/>
                  </a:schemeClr>
                </a:solidFill>
                <a:latin typeface="+mj-lt"/>
              </a:defRPr>
            </a:lvl1pPr>
          </a:lstStyle>
          <a:p>
            <a:pPr lvl="0"/>
            <a:r>
              <a:rPr lang="en-US" dirty="0"/>
              <a:t>text</a:t>
            </a:r>
          </a:p>
        </p:txBody>
      </p:sp>
      <p:sp>
        <p:nvSpPr>
          <p:cNvPr id="28" name="Text Placeholder 10">
            <a:extLst>
              <a:ext uri="{FF2B5EF4-FFF2-40B4-BE49-F238E27FC236}">
                <a16:creationId xmlns:a16="http://schemas.microsoft.com/office/drawing/2014/main" id="{C56EA384-B876-4E37-81CC-FF14C8064ED4}"/>
              </a:ext>
            </a:extLst>
          </p:cNvPr>
          <p:cNvSpPr>
            <a:spLocks noGrp="1"/>
          </p:cNvSpPr>
          <p:nvPr>
            <p:ph type="body" sz="quarter" idx="18" hasCustomPrompt="1"/>
          </p:nvPr>
        </p:nvSpPr>
        <p:spPr>
          <a:xfrm>
            <a:off x="4626428" y="2883704"/>
            <a:ext cx="2939143" cy="469089"/>
          </a:xfrm>
          <a:prstGeom prst="rect">
            <a:avLst/>
          </a:prstGeom>
        </p:spPr>
        <p:txBody>
          <a:bodyPr anchor="t"/>
          <a:lstStyle>
            <a:lvl1pPr marL="0" indent="0" algn="ctr">
              <a:lnSpc>
                <a:spcPct val="125000"/>
              </a:lnSpc>
              <a:spcBef>
                <a:spcPts val="0"/>
              </a:spcBef>
              <a:buNone/>
              <a:defRPr sz="1800" cap="none" spc="100" baseline="0">
                <a:solidFill>
                  <a:schemeClr val="tx1"/>
                </a:solidFill>
                <a:latin typeface="+mn-lt"/>
              </a:defRPr>
            </a:lvl1pPr>
          </a:lstStyle>
          <a:p>
            <a:pPr lvl="0"/>
            <a:r>
              <a:rPr lang="en-US" dirty="0"/>
              <a:t>Click to add text</a:t>
            </a:r>
          </a:p>
        </p:txBody>
      </p:sp>
      <p:sp>
        <p:nvSpPr>
          <p:cNvPr id="30" name="Text Placeholder 10">
            <a:extLst>
              <a:ext uri="{FF2B5EF4-FFF2-40B4-BE49-F238E27FC236}">
                <a16:creationId xmlns:a16="http://schemas.microsoft.com/office/drawing/2014/main" id="{7A136A37-A8C3-48F4-978F-3042B2451FFF}"/>
              </a:ext>
            </a:extLst>
          </p:cNvPr>
          <p:cNvSpPr>
            <a:spLocks noGrp="1"/>
          </p:cNvSpPr>
          <p:nvPr>
            <p:ph type="body" sz="quarter" idx="20" hasCustomPrompt="1"/>
          </p:nvPr>
        </p:nvSpPr>
        <p:spPr>
          <a:xfrm>
            <a:off x="4626428" y="3253816"/>
            <a:ext cx="2939143" cy="469089"/>
          </a:xfrm>
          <a:prstGeom prst="rect">
            <a:avLst/>
          </a:prstGeom>
        </p:spPr>
        <p:txBody>
          <a:bodyPr anchor="t"/>
          <a:lstStyle>
            <a:lvl1pPr marL="0" indent="0" algn="ctr">
              <a:lnSpc>
                <a:spcPct val="125000"/>
              </a:lnSpc>
              <a:spcBef>
                <a:spcPts val="0"/>
              </a:spcBef>
              <a:buNone/>
              <a:defRPr sz="1400" cap="none" spc="100" baseline="0">
                <a:solidFill>
                  <a:schemeClr val="tx1"/>
                </a:solidFill>
                <a:latin typeface="+mn-lt"/>
              </a:defRPr>
            </a:lvl1pPr>
          </a:lstStyle>
          <a:p>
            <a:pPr lvl="0"/>
            <a:r>
              <a:rPr lang="en-US" dirty="0"/>
              <a:t>Click to add text</a:t>
            </a:r>
          </a:p>
        </p:txBody>
      </p:sp>
      <p:sp>
        <p:nvSpPr>
          <p:cNvPr id="32" name="Text Placeholder 10">
            <a:extLst>
              <a:ext uri="{FF2B5EF4-FFF2-40B4-BE49-F238E27FC236}">
                <a16:creationId xmlns:a16="http://schemas.microsoft.com/office/drawing/2014/main" id="{90D156C2-557C-45F2-B9BA-7CE533312A02}"/>
              </a:ext>
            </a:extLst>
          </p:cNvPr>
          <p:cNvSpPr>
            <a:spLocks noGrp="1"/>
          </p:cNvSpPr>
          <p:nvPr>
            <p:ph type="body" sz="quarter" idx="22" hasCustomPrompt="1"/>
          </p:nvPr>
        </p:nvSpPr>
        <p:spPr>
          <a:xfrm>
            <a:off x="9258214" y="1853427"/>
            <a:ext cx="1252028" cy="863492"/>
          </a:xfrm>
          <a:prstGeom prst="rect">
            <a:avLst/>
          </a:prstGeom>
          <a:ln w="28575">
            <a:solidFill>
              <a:schemeClr val="accent4"/>
            </a:solidFill>
          </a:ln>
        </p:spPr>
        <p:txBody>
          <a:bodyPr anchor="ctr"/>
          <a:lstStyle>
            <a:lvl1pPr marL="0" indent="0" algn="ctr">
              <a:buNone/>
              <a:defRPr sz="3200" cap="all" spc="100" baseline="0">
                <a:solidFill>
                  <a:schemeClr val="accent5">
                    <a:lumMod val="50000"/>
                  </a:schemeClr>
                </a:solidFill>
                <a:latin typeface="+mj-lt"/>
              </a:defRPr>
            </a:lvl1pPr>
          </a:lstStyle>
          <a:p>
            <a:pPr lvl="0"/>
            <a:r>
              <a:rPr lang="en-US" dirty="0"/>
              <a:t>text</a:t>
            </a:r>
          </a:p>
        </p:txBody>
      </p:sp>
      <p:sp>
        <p:nvSpPr>
          <p:cNvPr id="31" name="Text Placeholder 10">
            <a:extLst>
              <a:ext uri="{FF2B5EF4-FFF2-40B4-BE49-F238E27FC236}">
                <a16:creationId xmlns:a16="http://schemas.microsoft.com/office/drawing/2014/main" id="{38E358D4-D1F9-4872-A079-98E1F6BD662D}"/>
              </a:ext>
            </a:extLst>
          </p:cNvPr>
          <p:cNvSpPr>
            <a:spLocks noGrp="1"/>
          </p:cNvSpPr>
          <p:nvPr>
            <p:ph type="body" sz="quarter" idx="21" hasCustomPrompt="1"/>
          </p:nvPr>
        </p:nvSpPr>
        <p:spPr>
          <a:xfrm>
            <a:off x="8414657" y="2883704"/>
            <a:ext cx="2939143" cy="469089"/>
          </a:xfrm>
          <a:prstGeom prst="rect">
            <a:avLst/>
          </a:prstGeom>
        </p:spPr>
        <p:txBody>
          <a:bodyPr anchor="t"/>
          <a:lstStyle>
            <a:lvl1pPr marL="0" indent="0" algn="ctr">
              <a:lnSpc>
                <a:spcPct val="125000"/>
              </a:lnSpc>
              <a:spcBef>
                <a:spcPts val="0"/>
              </a:spcBef>
              <a:buNone/>
              <a:defRPr sz="1800" cap="none" spc="100" baseline="0">
                <a:solidFill>
                  <a:schemeClr val="tx1"/>
                </a:solidFill>
                <a:latin typeface="+mn-lt"/>
              </a:defRPr>
            </a:lvl1pPr>
          </a:lstStyle>
          <a:p>
            <a:pPr lvl="0"/>
            <a:r>
              <a:rPr lang="en-US" dirty="0"/>
              <a:t>Click to add text</a:t>
            </a:r>
          </a:p>
        </p:txBody>
      </p:sp>
      <p:sp>
        <p:nvSpPr>
          <p:cNvPr id="33" name="Text Placeholder 10">
            <a:extLst>
              <a:ext uri="{FF2B5EF4-FFF2-40B4-BE49-F238E27FC236}">
                <a16:creationId xmlns:a16="http://schemas.microsoft.com/office/drawing/2014/main" id="{8D809314-142B-40CA-8424-37611F5E9C1F}"/>
              </a:ext>
            </a:extLst>
          </p:cNvPr>
          <p:cNvSpPr>
            <a:spLocks noGrp="1"/>
          </p:cNvSpPr>
          <p:nvPr>
            <p:ph type="body" sz="quarter" idx="23" hasCustomPrompt="1"/>
          </p:nvPr>
        </p:nvSpPr>
        <p:spPr>
          <a:xfrm>
            <a:off x="8414657" y="3253816"/>
            <a:ext cx="2939143" cy="469089"/>
          </a:xfrm>
          <a:prstGeom prst="rect">
            <a:avLst/>
          </a:prstGeom>
        </p:spPr>
        <p:txBody>
          <a:bodyPr anchor="t"/>
          <a:lstStyle>
            <a:lvl1pPr marL="0" indent="0" algn="ctr">
              <a:lnSpc>
                <a:spcPct val="125000"/>
              </a:lnSpc>
              <a:spcBef>
                <a:spcPts val="0"/>
              </a:spcBef>
              <a:buNone/>
              <a:defRPr sz="1400" cap="none" spc="100" baseline="0">
                <a:solidFill>
                  <a:schemeClr val="tx1"/>
                </a:solidFill>
                <a:latin typeface="+mn-lt"/>
              </a:defRPr>
            </a:lvl1pPr>
          </a:lstStyle>
          <a:p>
            <a:pPr lvl="0"/>
            <a:r>
              <a:rPr lang="en-US" dirty="0"/>
              <a:t>Click to add text</a:t>
            </a:r>
          </a:p>
        </p:txBody>
      </p:sp>
      <p:sp>
        <p:nvSpPr>
          <p:cNvPr id="16" name="Picture Placeholder 8">
            <a:extLst>
              <a:ext uri="{FF2B5EF4-FFF2-40B4-BE49-F238E27FC236}">
                <a16:creationId xmlns:a16="http://schemas.microsoft.com/office/drawing/2014/main" id="{3B652552-1A5B-4884-9BDF-1A2663959342}"/>
              </a:ext>
            </a:extLst>
          </p:cNvPr>
          <p:cNvSpPr>
            <a:spLocks noGrp="1"/>
          </p:cNvSpPr>
          <p:nvPr>
            <p:ph type="pic" sz="quarter" idx="14" hasCustomPrompt="1"/>
          </p:nvPr>
        </p:nvSpPr>
        <p:spPr>
          <a:xfrm>
            <a:off x="0" y="4234542"/>
            <a:ext cx="12191999" cy="2623457"/>
          </a:xfrm>
          <a:prstGeom prst="rect">
            <a:avLst/>
          </a:prstGeom>
        </p:spPr>
        <p:txBody>
          <a:bodyPr/>
          <a:lstStyle>
            <a:lvl1pPr marL="0" indent="0" algn="ctr">
              <a:buNone/>
              <a:defRPr/>
            </a:lvl1pPr>
          </a:lstStyle>
          <a:p>
            <a:r>
              <a:rPr lang="en-US" dirty="0"/>
              <a:t>Click to add photo</a:t>
            </a:r>
          </a:p>
        </p:txBody>
      </p:sp>
      <p:sp>
        <p:nvSpPr>
          <p:cNvPr id="36" name="Date Placeholder 3">
            <a:extLst>
              <a:ext uri="{FF2B5EF4-FFF2-40B4-BE49-F238E27FC236}">
                <a16:creationId xmlns:a16="http://schemas.microsoft.com/office/drawing/2014/main" id="{5C7A8808-3BA5-498D-8E57-CAB9DF0182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dirty="0"/>
              <a:t>20XX</a:t>
            </a:r>
          </a:p>
        </p:txBody>
      </p:sp>
      <p:sp>
        <p:nvSpPr>
          <p:cNvPr id="37" name="Footer Placeholder 4">
            <a:extLst>
              <a:ext uri="{FF2B5EF4-FFF2-40B4-BE49-F238E27FC236}">
                <a16:creationId xmlns:a16="http://schemas.microsoft.com/office/drawing/2014/main" id="{742EE3D7-DACC-458E-82B0-EC87F8BAE8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1"/>
                </a:solidFill>
                <a:effectLst>
                  <a:outerShdw blurRad="38100" dist="38100" dir="2700000" algn="tl">
                    <a:srgbClr val="000000">
                      <a:alpha val="43137"/>
                    </a:srgbClr>
                  </a:outerShdw>
                </a:effectLst>
                <a:latin typeface="+mj-lt"/>
              </a:defRPr>
            </a:lvl1pPr>
          </a:lstStyle>
          <a:p>
            <a:r>
              <a:rPr lang="en-US" dirty="0"/>
              <a:t>Pitch deck</a:t>
            </a:r>
          </a:p>
        </p:txBody>
      </p:sp>
      <p:sp>
        <p:nvSpPr>
          <p:cNvPr id="38" name="Slide Number Placeholder 5">
            <a:extLst>
              <a:ext uri="{FF2B5EF4-FFF2-40B4-BE49-F238E27FC236}">
                <a16:creationId xmlns:a16="http://schemas.microsoft.com/office/drawing/2014/main" id="{8ED908E6-B839-44D9-AFFC-E5E5E592E5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3182226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ur Competi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1225E-57F6-4605-A684-F9B30F1F664E}"/>
              </a:ext>
            </a:extLst>
          </p:cNvPr>
          <p:cNvSpPr>
            <a:spLocks noGrp="1"/>
          </p:cNvSpPr>
          <p:nvPr>
            <p:ph type="title" hasCustomPrompt="1"/>
          </p:nvPr>
        </p:nvSpPr>
        <p:spPr>
          <a:xfrm>
            <a:off x="809568" y="2450440"/>
            <a:ext cx="4143432" cy="548711"/>
          </a:xfrm>
          <a:prstGeom prst="rect">
            <a:avLst/>
          </a:prstGeom>
        </p:spPr>
        <p:txBody>
          <a:bodyPr anchor="b"/>
          <a:lstStyle>
            <a:lvl1pPr>
              <a:defRPr sz="2400" cap="all" spc="100" baseline="0">
                <a:solidFill>
                  <a:schemeClr val="accent2"/>
                </a:solidFill>
              </a:defRPr>
            </a:lvl1pPr>
          </a:lstStyle>
          <a:p>
            <a:r>
              <a:rPr lang="en-US" dirty="0"/>
              <a:t>Click to add title</a:t>
            </a:r>
          </a:p>
        </p:txBody>
      </p:sp>
      <p:sp>
        <p:nvSpPr>
          <p:cNvPr id="7" name="Picture Placeholder 8">
            <a:extLst>
              <a:ext uri="{FF2B5EF4-FFF2-40B4-BE49-F238E27FC236}">
                <a16:creationId xmlns:a16="http://schemas.microsoft.com/office/drawing/2014/main" id="{C93927AF-DF09-4CE5-8767-B2ECF0215BF5}"/>
              </a:ext>
            </a:extLst>
          </p:cNvPr>
          <p:cNvSpPr>
            <a:spLocks noGrp="1"/>
          </p:cNvSpPr>
          <p:nvPr>
            <p:ph type="pic" sz="quarter" idx="10" hasCustomPrompt="1"/>
          </p:nvPr>
        </p:nvSpPr>
        <p:spPr>
          <a:xfrm>
            <a:off x="4837756" y="0"/>
            <a:ext cx="7354243" cy="2862470"/>
          </a:xfrm>
          <a:prstGeom prst="rect">
            <a:avLst/>
          </a:prstGeom>
        </p:spPr>
        <p:txBody>
          <a:bodyPr/>
          <a:lstStyle>
            <a:lvl1pPr marL="0" indent="0" algn="ctr">
              <a:buNone/>
              <a:defRPr/>
            </a:lvl1pPr>
          </a:lstStyle>
          <a:p>
            <a:r>
              <a:rPr lang="en-US" dirty="0"/>
              <a:t>Click to add photo</a:t>
            </a:r>
          </a:p>
        </p:txBody>
      </p:sp>
      <p:sp>
        <p:nvSpPr>
          <p:cNvPr id="12" name="Text Placeholder 10">
            <a:extLst>
              <a:ext uri="{FF2B5EF4-FFF2-40B4-BE49-F238E27FC236}">
                <a16:creationId xmlns:a16="http://schemas.microsoft.com/office/drawing/2014/main" id="{AE2342C8-E968-4F49-930C-F5C43F88F0BF}"/>
              </a:ext>
            </a:extLst>
          </p:cNvPr>
          <p:cNvSpPr>
            <a:spLocks noGrp="1"/>
          </p:cNvSpPr>
          <p:nvPr>
            <p:ph type="body" sz="quarter" idx="16" hasCustomPrompt="1"/>
          </p:nvPr>
        </p:nvSpPr>
        <p:spPr>
          <a:xfrm>
            <a:off x="819728" y="3365446"/>
            <a:ext cx="4953000"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1" name="Text Placeholder 10">
            <a:extLst>
              <a:ext uri="{FF2B5EF4-FFF2-40B4-BE49-F238E27FC236}">
                <a16:creationId xmlns:a16="http://schemas.microsoft.com/office/drawing/2014/main" id="{FE8D114B-8AAB-41D6-AFCF-750066A65291}"/>
              </a:ext>
            </a:extLst>
          </p:cNvPr>
          <p:cNvSpPr>
            <a:spLocks noGrp="1"/>
          </p:cNvSpPr>
          <p:nvPr>
            <p:ph type="body" sz="quarter" idx="12" hasCustomPrompt="1"/>
          </p:nvPr>
        </p:nvSpPr>
        <p:spPr>
          <a:xfrm>
            <a:off x="819728" y="3744950"/>
            <a:ext cx="4953000" cy="2046251"/>
          </a:xfrm>
          <a:prstGeom prst="rect">
            <a:avLst/>
          </a:prstGeom>
        </p:spPr>
        <p:txBody>
          <a:bodyPr anchor="t"/>
          <a:lstStyle>
            <a:lvl1pPr marL="0" indent="0" algn="l">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15" name="Text Placeholder 10">
            <a:extLst>
              <a:ext uri="{FF2B5EF4-FFF2-40B4-BE49-F238E27FC236}">
                <a16:creationId xmlns:a16="http://schemas.microsoft.com/office/drawing/2014/main" id="{DCCC938D-0BC7-4BBB-BBF2-B830D9D0C13A}"/>
              </a:ext>
            </a:extLst>
          </p:cNvPr>
          <p:cNvSpPr>
            <a:spLocks noGrp="1"/>
          </p:cNvSpPr>
          <p:nvPr>
            <p:ph type="body" sz="quarter" idx="18" hasCustomPrompt="1"/>
          </p:nvPr>
        </p:nvSpPr>
        <p:spPr>
          <a:xfrm>
            <a:off x="6400800" y="3365446"/>
            <a:ext cx="4953000"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4" name="Text Placeholder 10">
            <a:extLst>
              <a:ext uri="{FF2B5EF4-FFF2-40B4-BE49-F238E27FC236}">
                <a16:creationId xmlns:a16="http://schemas.microsoft.com/office/drawing/2014/main" id="{796405D2-E28F-41EC-844E-034C5D70725D}"/>
              </a:ext>
            </a:extLst>
          </p:cNvPr>
          <p:cNvSpPr>
            <a:spLocks noGrp="1"/>
          </p:cNvSpPr>
          <p:nvPr>
            <p:ph type="body" sz="quarter" idx="17" hasCustomPrompt="1"/>
          </p:nvPr>
        </p:nvSpPr>
        <p:spPr>
          <a:xfrm>
            <a:off x="6400800" y="3744950"/>
            <a:ext cx="4953000" cy="2046251"/>
          </a:xfrm>
          <a:prstGeom prst="rect">
            <a:avLst/>
          </a:prstGeom>
        </p:spPr>
        <p:txBody>
          <a:bodyPr anchor="t"/>
          <a:lstStyle>
            <a:lvl1pPr marL="0" indent="0" algn="l">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8" name="Date Placeholder 3">
            <a:extLst>
              <a:ext uri="{FF2B5EF4-FFF2-40B4-BE49-F238E27FC236}">
                <a16:creationId xmlns:a16="http://schemas.microsoft.com/office/drawing/2014/main" id="{8751D887-2419-4911-A7CC-9B5A598D71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2">
                    <a:lumMod val="50000"/>
                  </a:schemeClr>
                </a:solidFill>
              </a:defRPr>
            </a:lvl1pPr>
          </a:lstStyle>
          <a:p>
            <a:r>
              <a:rPr lang="en-US" dirty="0"/>
              <a:t>20XX</a:t>
            </a:r>
          </a:p>
        </p:txBody>
      </p:sp>
      <p:sp>
        <p:nvSpPr>
          <p:cNvPr id="9" name="Footer Placeholder 4">
            <a:extLst>
              <a:ext uri="{FF2B5EF4-FFF2-40B4-BE49-F238E27FC236}">
                <a16:creationId xmlns:a16="http://schemas.microsoft.com/office/drawing/2014/main" id="{B8B214E0-C574-4CE5-8FF0-E0F965A4A0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10" name="Slide Number Placeholder 5">
            <a:extLst>
              <a:ext uri="{FF2B5EF4-FFF2-40B4-BE49-F238E27FC236}">
                <a16:creationId xmlns:a16="http://schemas.microsoft.com/office/drawing/2014/main" id="{6C033920-FB08-49F3-8A75-14E68EF78D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651951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ur Competition v2">
    <p:spTree>
      <p:nvGrpSpPr>
        <p:cNvPr id="1" name=""/>
        <p:cNvGrpSpPr/>
        <p:nvPr/>
      </p:nvGrpSpPr>
      <p:grpSpPr>
        <a:xfrm>
          <a:off x="0" y="0"/>
          <a:ext cx="0" cy="0"/>
          <a:chOff x="0" y="0"/>
          <a:chExt cx="0" cy="0"/>
        </a:xfrm>
      </p:grpSpPr>
      <p:pic>
        <p:nvPicPr>
          <p:cNvPr id="49" name="Graphic 48">
            <a:extLst>
              <a:ext uri="{FF2B5EF4-FFF2-40B4-BE49-F238E27FC236}">
                <a16:creationId xmlns:a16="http://schemas.microsoft.com/office/drawing/2014/main" id="{CC3C8467-268E-4ABA-B4F5-0808AFBB278F}"/>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 y="6237133"/>
            <a:ext cx="12191999" cy="620867"/>
          </a:xfrm>
          <a:prstGeom prst="rect">
            <a:avLst/>
          </a:prstGeom>
        </p:spPr>
      </p:pic>
      <p:cxnSp>
        <p:nvCxnSpPr>
          <p:cNvPr id="18" name="Straight Connector 17">
            <a:extLst>
              <a:ext uri="{FF2B5EF4-FFF2-40B4-BE49-F238E27FC236}">
                <a16:creationId xmlns:a16="http://schemas.microsoft.com/office/drawing/2014/main" id="{D69FF8FD-CDD1-4BEE-8DB9-0CD4BDE983AA}"/>
              </a:ext>
              <a:ext uri="{C183D7F6-B498-43B3-948B-1728B52AA6E4}">
                <adec:decorative xmlns:adec="http://schemas.microsoft.com/office/drawing/2017/decorative" val="1"/>
              </a:ext>
            </a:extLst>
          </p:cNvPr>
          <p:cNvCxnSpPr>
            <a:cxnSpLocks/>
          </p:cNvCxnSpPr>
          <p:nvPr userDrawn="1"/>
        </p:nvCxnSpPr>
        <p:spPr>
          <a:xfrm>
            <a:off x="7335793" y="766762"/>
            <a:ext cx="0" cy="490390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9F1257F-A86F-48F4-BFFA-9BFB4355ED20}"/>
              </a:ext>
              <a:ext uri="{C183D7F6-B498-43B3-948B-1728B52AA6E4}">
                <adec:decorative xmlns:adec="http://schemas.microsoft.com/office/drawing/2017/decorative" val="1"/>
              </a:ext>
            </a:extLst>
          </p:cNvPr>
          <p:cNvCxnSpPr>
            <a:cxnSpLocks/>
          </p:cNvCxnSpPr>
          <p:nvPr userDrawn="1"/>
        </p:nvCxnSpPr>
        <p:spPr>
          <a:xfrm rot="5400000">
            <a:off x="7334351" y="757238"/>
            <a:ext cx="0" cy="4903903"/>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FFD01FCA-DF30-466C-9EAE-B0A13CF25D3B}"/>
              </a:ext>
              <a:ext uri="{C183D7F6-B498-43B3-948B-1728B52AA6E4}">
                <adec:decorative xmlns:adec="http://schemas.microsoft.com/office/drawing/2017/decorative" val="1"/>
              </a:ext>
            </a:extLst>
          </p:cNvPr>
          <p:cNvSpPr/>
          <p:nvPr userDrawn="1"/>
        </p:nvSpPr>
        <p:spPr>
          <a:xfrm>
            <a:off x="5831167" y="4486275"/>
            <a:ext cx="622236" cy="622236"/>
          </a:xfrm>
          <a:prstGeom prst="rect">
            <a:avLst/>
          </a:prstGeom>
          <a:noFill/>
          <a:ln w="285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56F9F0CF-5966-47C2-9A41-0CD85E85D264}"/>
              </a:ext>
              <a:ext uri="{C183D7F6-B498-43B3-948B-1728B52AA6E4}">
                <adec:decorative xmlns:adec="http://schemas.microsoft.com/office/drawing/2017/decorative" val="1"/>
              </a:ext>
            </a:extLst>
          </p:cNvPr>
          <p:cNvSpPr/>
          <p:nvPr userDrawn="1"/>
        </p:nvSpPr>
        <p:spPr>
          <a:xfrm>
            <a:off x="4564642" y="4047275"/>
            <a:ext cx="622236" cy="622236"/>
          </a:xfrm>
          <a:prstGeom prst="rect">
            <a:avLst/>
          </a:prstGeom>
          <a:noFill/>
          <a:ln w="28575">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92EFF630-FDAA-46A7-8CEE-21CAB6BC2507}"/>
              </a:ext>
              <a:ext uri="{C183D7F6-B498-43B3-948B-1728B52AA6E4}">
                <adec:decorative xmlns:adec="http://schemas.microsoft.com/office/drawing/2017/decorative" val="1"/>
              </a:ext>
            </a:extLst>
          </p:cNvPr>
          <p:cNvSpPr/>
          <p:nvPr userDrawn="1"/>
        </p:nvSpPr>
        <p:spPr>
          <a:xfrm>
            <a:off x="6229331" y="2163148"/>
            <a:ext cx="622236" cy="622236"/>
          </a:xfrm>
          <a:prstGeom prst="rect">
            <a:avLst/>
          </a:prstGeom>
          <a:noFill/>
          <a:ln w="285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2383BA8C-6DBE-4569-B07B-9FB55F80D616}"/>
              </a:ext>
              <a:ext uri="{C183D7F6-B498-43B3-948B-1728B52AA6E4}">
                <adec:decorative xmlns:adec="http://schemas.microsoft.com/office/drawing/2017/decorative" val="1"/>
              </a:ext>
            </a:extLst>
          </p:cNvPr>
          <p:cNvSpPr/>
          <p:nvPr userDrawn="1"/>
        </p:nvSpPr>
        <p:spPr>
          <a:xfrm>
            <a:off x="7859108" y="3573553"/>
            <a:ext cx="622236" cy="622236"/>
          </a:xfrm>
          <a:prstGeom prst="rect">
            <a:avLst/>
          </a:prstGeom>
          <a:no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1108DE16-ABA8-4BC8-93C4-F8A521C8A509}"/>
              </a:ext>
              <a:ext uri="{C183D7F6-B498-43B3-948B-1728B52AA6E4}">
                <adec:decorative xmlns:adec="http://schemas.microsoft.com/office/drawing/2017/decorative" val="1"/>
              </a:ext>
            </a:extLst>
          </p:cNvPr>
          <p:cNvSpPr/>
          <p:nvPr userDrawn="1"/>
        </p:nvSpPr>
        <p:spPr>
          <a:xfrm>
            <a:off x="9795826" y="4201049"/>
            <a:ext cx="622236" cy="622236"/>
          </a:xfrm>
          <a:prstGeom prst="rect">
            <a:avLst/>
          </a:prstGeom>
          <a:noFill/>
          <a:ln w="285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E93C062E-DD5E-49BC-A10D-F70C1931F00A}"/>
              </a:ext>
              <a:ext uri="{C183D7F6-B498-43B3-948B-1728B52AA6E4}">
                <adec:decorative xmlns:adec="http://schemas.microsoft.com/office/drawing/2017/decorative" val="1"/>
              </a:ext>
            </a:extLst>
          </p:cNvPr>
          <p:cNvSpPr/>
          <p:nvPr userDrawn="1"/>
        </p:nvSpPr>
        <p:spPr>
          <a:xfrm>
            <a:off x="7962756" y="1603981"/>
            <a:ext cx="2057805" cy="767123"/>
          </a:xfrm>
          <a:prstGeom prst="rect">
            <a:avLst/>
          </a:prstGeom>
          <a:noFill/>
          <a:ln w="285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1799781-E0A0-4C4E-A069-37290BED8FE5}"/>
              </a:ext>
            </a:extLst>
          </p:cNvPr>
          <p:cNvSpPr>
            <a:spLocks noGrp="1"/>
          </p:cNvSpPr>
          <p:nvPr>
            <p:ph type="title" hasCustomPrompt="1"/>
          </p:nvPr>
        </p:nvSpPr>
        <p:spPr>
          <a:xfrm>
            <a:off x="740427" y="571145"/>
            <a:ext cx="5355570" cy="438144"/>
          </a:xfrm>
          <a:prstGeom prst="rect">
            <a:avLst/>
          </a:prstGeom>
        </p:spPr>
        <p:txBody>
          <a:bodyPr/>
          <a:lstStyle>
            <a:lvl1pPr>
              <a:defRPr sz="2400" cap="all" spc="100" baseline="0">
                <a:solidFill>
                  <a:schemeClr val="accent2"/>
                </a:solidFill>
              </a:defRPr>
            </a:lvl1pPr>
          </a:lstStyle>
          <a:p>
            <a:r>
              <a:rPr lang="en-US" dirty="0"/>
              <a:t>Click to add title</a:t>
            </a:r>
          </a:p>
        </p:txBody>
      </p:sp>
      <p:sp>
        <p:nvSpPr>
          <p:cNvPr id="38" name="Text Placeholder 10">
            <a:extLst>
              <a:ext uri="{FF2B5EF4-FFF2-40B4-BE49-F238E27FC236}">
                <a16:creationId xmlns:a16="http://schemas.microsoft.com/office/drawing/2014/main" id="{5D896357-F0C4-4728-BE54-A809E6E3100F}"/>
              </a:ext>
            </a:extLst>
          </p:cNvPr>
          <p:cNvSpPr>
            <a:spLocks noGrp="1"/>
          </p:cNvSpPr>
          <p:nvPr>
            <p:ph type="body" sz="quarter" idx="16" hasCustomPrompt="1"/>
          </p:nvPr>
        </p:nvSpPr>
        <p:spPr>
          <a:xfrm>
            <a:off x="6463262" y="311795"/>
            <a:ext cx="1706966" cy="426393"/>
          </a:xfrm>
          <a:prstGeom prst="rect">
            <a:avLst/>
          </a:prstGeom>
        </p:spPr>
        <p:txBody>
          <a:bodyPr anchor="b"/>
          <a:lstStyle>
            <a:lvl1pPr marL="0" indent="0" algn="ctr">
              <a:buNone/>
              <a:defRPr sz="1400" cap="all" spc="100" baseline="0">
                <a:solidFill>
                  <a:schemeClr val="bg1">
                    <a:lumMod val="50000"/>
                  </a:schemeClr>
                </a:solidFill>
                <a:latin typeface="+mj-lt"/>
              </a:defRPr>
            </a:lvl1pPr>
          </a:lstStyle>
          <a:p>
            <a:pPr lvl="0"/>
            <a:r>
              <a:rPr lang="en-US" dirty="0"/>
              <a:t>Click to add name</a:t>
            </a:r>
          </a:p>
        </p:txBody>
      </p:sp>
      <p:sp>
        <p:nvSpPr>
          <p:cNvPr id="42" name="Text Placeholder 10">
            <a:extLst>
              <a:ext uri="{FF2B5EF4-FFF2-40B4-BE49-F238E27FC236}">
                <a16:creationId xmlns:a16="http://schemas.microsoft.com/office/drawing/2014/main" id="{CB13D4EF-593A-4D3C-9712-515EE5A358AC}"/>
              </a:ext>
            </a:extLst>
          </p:cNvPr>
          <p:cNvSpPr>
            <a:spLocks noGrp="1"/>
          </p:cNvSpPr>
          <p:nvPr>
            <p:ph type="body" sz="quarter" idx="20" hasCustomPrompt="1"/>
          </p:nvPr>
        </p:nvSpPr>
        <p:spPr>
          <a:xfrm>
            <a:off x="8026762" y="1774346"/>
            <a:ext cx="1929792" cy="426393"/>
          </a:xfrm>
          <a:prstGeom prst="rect">
            <a:avLst/>
          </a:prstGeom>
        </p:spPr>
        <p:txBody>
          <a:bodyPr anchor="ctr"/>
          <a:lstStyle>
            <a:lvl1pPr marL="0" indent="0" algn="ctr">
              <a:lnSpc>
                <a:spcPct val="80000"/>
              </a:lnSpc>
              <a:spcBef>
                <a:spcPts val="0"/>
              </a:spcBef>
              <a:buNone/>
              <a:defRPr sz="2000" cap="all" spc="100" baseline="0">
                <a:solidFill>
                  <a:schemeClr val="accent6">
                    <a:lumMod val="50000"/>
                  </a:schemeClr>
                </a:solidFill>
                <a:latin typeface="+mj-lt"/>
              </a:defRPr>
            </a:lvl1pPr>
          </a:lstStyle>
          <a:p>
            <a:pPr lvl="0"/>
            <a:r>
              <a:rPr lang="en-US" dirty="0"/>
              <a:t>Click to add name</a:t>
            </a:r>
          </a:p>
        </p:txBody>
      </p:sp>
      <p:sp>
        <p:nvSpPr>
          <p:cNvPr id="47" name="Text Placeholder 10">
            <a:extLst>
              <a:ext uri="{FF2B5EF4-FFF2-40B4-BE49-F238E27FC236}">
                <a16:creationId xmlns:a16="http://schemas.microsoft.com/office/drawing/2014/main" id="{449D2BE7-8177-406D-94BB-001D561B5A89}"/>
              </a:ext>
            </a:extLst>
          </p:cNvPr>
          <p:cNvSpPr>
            <a:spLocks noGrp="1"/>
          </p:cNvSpPr>
          <p:nvPr>
            <p:ph type="body" sz="quarter" idx="25" hasCustomPrompt="1"/>
          </p:nvPr>
        </p:nvSpPr>
        <p:spPr>
          <a:xfrm>
            <a:off x="6083673" y="2261070"/>
            <a:ext cx="913553" cy="426393"/>
          </a:xfrm>
          <a:prstGeom prst="rect">
            <a:avLst/>
          </a:prstGeom>
        </p:spPr>
        <p:txBody>
          <a:bodyPr anchor="ctr"/>
          <a:lstStyle>
            <a:lvl1pPr marL="0" indent="0" algn="ctr">
              <a:buNone/>
              <a:defRPr sz="1600" cap="all" spc="100" baseline="0">
                <a:solidFill>
                  <a:schemeClr val="accent4">
                    <a:lumMod val="50000"/>
                  </a:schemeClr>
                </a:solidFill>
                <a:latin typeface="+mj-lt"/>
              </a:defRPr>
            </a:lvl1pPr>
          </a:lstStyle>
          <a:p>
            <a:pPr lvl="0"/>
            <a:r>
              <a:rPr lang="en-US" dirty="0"/>
              <a:t>name</a:t>
            </a:r>
          </a:p>
        </p:txBody>
      </p:sp>
      <p:sp>
        <p:nvSpPr>
          <p:cNvPr id="40" name="Text Placeholder 10">
            <a:extLst>
              <a:ext uri="{FF2B5EF4-FFF2-40B4-BE49-F238E27FC236}">
                <a16:creationId xmlns:a16="http://schemas.microsoft.com/office/drawing/2014/main" id="{FD164278-C8C4-4514-8B3E-9505CB674743}"/>
              </a:ext>
            </a:extLst>
          </p:cNvPr>
          <p:cNvSpPr>
            <a:spLocks noGrp="1"/>
          </p:cNvSpPr>
          <p:nvPr>
            <p:ph type="body" sz="quarter" idx="18" hasCustomPrompt="1"/>
          </p:nvPr>
        </p:nvSpPr>
        <p:spPr>
          <a:xfrm>
            <a:off x="3149242" y="3061800"/>
            <a:ext cx="1706966" cy="426393"/>
          </a:xfrm>
          <a:prstGeom prst="rect">
            <a:avLst/>
          </a:prstGeom>
        </p:spPr>
        <p:txBody>
          <a:bodyPr anchor="t"/>
          <a:lstStyle>
            <a:lvl1pPr marL="0" indent="0" algn="r">
              <a:buNone/>
              <a:defRPr sz="1400" cap="all" spc="100" baseline="0">
                <a:solidFill>
                  <a:schemeClr val="bg1">
                    <a:lumMod val="50000"/>
                  </a:schemeClr>
                </a:solidFill>
                <a:latin typeface="+mj-lt"/>
              </a:defRPr>
            </a:lvl1pPr>
          </a:lstStyle>
          <a:p>
            <a:pPr lvl="0"/>
            <a:r>
              <a:rPr lang="en-US" dirty="0"/>
              <a:t>Click to add name</a:t>
            </a:r>
          </a:p>
        </p:txBody>
      </p:sp>
      <p:sp>
        <p:nvSpPr>
          <p:cNvPr id="41" name="Text Placeholder 10">
            <a:extLst>
              <a:ext uri="{FF2B5EF4-FFF2-40B4-BE49-F238E27FC236}">
                <a16:creationId xmlns:a16="http://schemas.microsoft.com/office/drawing/2014/main" id="{45FF02C4-FA25-4AE4-B4EF-D106CDD0FEB4}"/>
              </a:ext>
            </a:extLst>
          </p:cNvPr>
          <p:cNvSpPr>
            <a:spLocks noGrp="1"/>
          </p:cNvSpPr>
          <p:nvPr>
            <p:ph type="body" sz="quarter" idx="19" hasCustomPrompt="1"/>
          </p:nvPr>
        </p:nvSpPr>
        <p:spPr>
          <a:xfrm>
            <a:off x="9795826" y="3061800"/>
            <a:ext cx="1706966" cy="426393"/>
          </a:xfrm>
          <a:prstGeom prst="rect">
            <a:avLst/>
          </a:prstGeom>
        </p:spPr>
        <p:txBody>
          <a:bodyPr anchor="t"/>
          <a:lstStyle>
            <a:lvl1pPr marL="0" indent="0" algn="l">
              <a:buNone/>
              <a:defRPr sz="1400" cap="all" spc="100" baseline="0">
                <a:solidFill>
                  <a:schemeClr val="bg1">
                    <a:lumMod val="50000"/>
                  </a:schemeClr>
                </a:solidFill>
                <a:latin typeface="+mj-lt"/>
              </a:defRPr>
            </a:lvl1pPr>
          </a:lstStyle>
          <a:p>
            <a:pPr lvl="0"/>
            <a:r>
              <a:rPr lang="en-US" dirty="0"/>
              <a:t>Click to add name</a:t>
            </a:r>
          </a:p>
        </p:txBody>
      </p:sp>
      <p:sp>
        <p:nvSpPr>
          <p:cNvPr id="45" name="Text Placeholder 10">
            <a:extLst>
              <a:ext uri="{FF2B5EF4-FFF2-40B4-BE49-F238E27FC236}">
                <a16:creationId xmlns:a16="http://schemas.microsoft.com/office/drawing/2014/main" id="{2EA0BE42-73C1-43D0-9520-94265CBEE415}"/>
              </a:ext>
            </a:extLst>
          </p:cNvPr>
          <p:cNvSpPr>
            <a:spLocks noGrp="1"/>
          </p:cNvSpPr>
          <p:nvPr>
            <p:ph type="body" sz="quarter" idx="23" hasCustomPrompt="1"/>
          </p:nvPr>
        </p:nvSpPr>
        <p:spPr>
          <a:xfrm>
            <a:off x="7713450" y="3671475"/>
            <a:ext cx="913553" cy="426393"/>
          </a:xfrm>
          <a:prstGeom prst="rect">
            <a:avLst/>
          </a:prstGeom>
        </p:spPr>
        <p:txBody>
          <a:bodyPr anchor="ctr"/>
          <a:lstStyle>
            <a:lvl1pPr marL="0" indent="0" algn="ctr">
              <a:buNone/>
              <a:defRPr sz="1600" cap="all" spc="100" baseline="0">
                <a:solidFill>
                  <a:schemeClr val="bg2">
                    <a:lumMod val="50000"/>
                  </a:schemeClr>
                </a:solidFill>
                <a:latin typeface="+mj-lt"/>
              </a:defRPr>
            </a:lvl1pPr>
          </a:lstStyle>
          <a:p>
            <a:pPr lvl="0"/>
            <a:r>
              <a:rPr lang="en-US" dirty="0"/>
              <a:t>name</a:t>
            </a:r>
          </a:p>
        </p:txBody>
      </p:sp>
      <p:sp>
        <p:nvSpPr>
          <p:cNvPr id="43" name="Text Placeholder 10">
            <a:extLst>
              <a:ext uri="{FF2B5EF4-FFF2-40B4-BE49-F238E27FC236}">
                <a16:creationId xmlns:a16="http://schemas.microsoft.com/office/drawing/2014/main" id="{4E23821A-CE37-4CA8-82BC-5731CBD7BC63}"/>
              </a:ext>
            </a:extLst>
          </p:cNvPr>
          <p:cNvSpPr>
            <a:spLocks noGrp="1"/>
          </p:cNvSpPr>
          <p:nvPr>
            <p:ph type="body" sz="quarter" idx="21" hasCustomPrompt="1"/>
          </p:nvPr>
        </p:nvSpPr>
        <p:spPr>
          <a:xfrm>
            <a:off x="4418984" y="4145197"/>
            <a:ext cx="913553" cy="426393"/>
          </a:xfrm>
          <a:prstGeom prst="rect">
            <a:avLst/>
          </a:prstGeom>
        </p:spPr>
        <p:txBody>
          <a:bodyPr anchor="ctr"/>
          <a:lstStyle>
            <a:lvl1pPr marL="0" indent="0" algn="ctr">
              <a:buNone/>
              <a:defRPr sz="1600" cap="all" spc="100" baseline="0">
                <a:solidFill>
                  <a:schemeClr val="accent1">
                    <a:lumMod val="75000"/>
                  </a:schemeClr>
                </a:solidFill>
                <a:latin typeface="+mj-lt"/>
              </a:defRPr>
            </a:lvl1pPr>
          </a:lstStyle>
          <a:p>
            <a:pPr lvl="0"/>
            <a:r>
              <a:rPr lang="en-US" dirty="0"/>
              <a:t>name</a:t>
            </a:r>
          </a:p>
        </p:txBody>
      </p:sp>
      <p:sp>
        <p:nvSpPr>
          <p:cNvPr id="44" name="Text Placeholder 10">
            <a:extLst>
              <a:ext uri="{FF2B5EF4-FFF2-40B4-BE49-F238E27FC236}">
                <a16:creationId xmlns:a16="http://schemas.microsoft.com/office/drawing/2014/main" id="{83ED92E9-F268-4C1E-9440-F605C9EBD510}"/>
              </a:ext>
            </a:extLst>
          </p:cNvPr>
          <p:cNvSpPr>
            <a:spLocks noGrp="1"/>
          </p:cNvSpPr>
          <p:nvPr>
            <p:ph type="body" sz="quarter" idx="22" hasCustomPrompt="1"/>
          </p:nvPr>
        </p:nvSpPr>
        <p:spPr>
          <a:xfrm>
            <a:off x="5685509" y="4584197"/>
            <a:ext cx="913553" cy="426393"/>
          </a:xfrm>
          <a:prstGeom prst="rect">
            <a:avLst/>
          </a:prstGeom>
        </p:spPr>
        <p:txBody>
          <a:bodyPr anchor="ctr"/>
          <a:lstStyle>
            <a:lvl1pPr marL="0" indent="0" algn="ctr">
              <a:buNone/>
              <a:defRPr sz="1600" cap="all" spc="100" baseline="0">
                <a:solidFill>
                  <a:schemeClr val="accent1">
                    <a:lumMod val="50000"/>
                  </a:schemeClr>
                </a:solidFill>
                <a:latin typeface="+mj-lt"/>
              </a:defRPr>
            </a:lvl1pPr>
          </a:lstStyle>
          <a:p>
            <a:pPr lvl="0"/>
            <a:r>
              <a:rPr lang="en-US" dirty="0"/>
              <a:t>name</a:t>
            </a:r>
          </a:p>
        </p:txBody>
      </p:sp>
      <p:sp>
        <p:nvSpPr>
          <p:cNvPr id="46" name="Text Placeholder 10">
            <a:extLst>
              <a:ext uri="{FF2B5EF4-FFF2-40B4-BE49-F238E27FC236}">
                <a16:creationId xmlns:a16="http://schemas.microsoft.com/office/drawing/2014/main" id="{B29F508B-CAFE-4871-8267-E5406A4D6C46}"/>
              </a:ext>
            </a:extLst>
          </p:cNvPr>
          <p:cNvSpPr>
            <a:spLocks noGrp="1"/>
          </p:cNvSpPr>
          <p:nvPr>
            <p:ph type="body" sz="quarter" idx="24" hasCustomPrompt="1"/>
          </p:nvPr>
        </p:nvSpPr>
        <p:spPr>
          <a:xfrm>
            <a:off x="9650168" y="4298971"/>
            <a:ext cx="913553" cy="426393"/>
          </a:xfrm>
          <a:prstGeom prst="rect">
            <a:avLst/>
          </a:prstGeom>
        </p:spPr>
        <p:txBody>
          <a:bodyPr anchor="ctr"/>
          <a:lstStyle>
            <a:lvl1pPr marL="0" indent="0" algn="ctr">
              <a:buNone/>
              <a:defRPr sz="1600" cap="all" spc="100" baseline="0">
                <a:solidFill>
                  <a:schemeClr val="bg2">
                    <a:lumMod val="75000"/>
                  </a:schemeClr>
                </a:solidFill>
                <a:latin typeface="+mj-lt"/>
              </a:defRPr>
            </a:lvl1pPr>
          </a:lstStyle>
          <a:p>
            <a:pPr lvl="0"/>
            <a:r>
              <a:rPr lang="en-US" dirty="0"/>
              <a:t>name</a:t>
            </a:r>
          </a:p>
        </p:txBody>
      </p:sp>
      <p:sp>
        <p:nvSpPr>
          <p:cNvPr id="39" name="Text Placeholder 10">
            <a:extLst>
              <a:ext uri="{FF2B5EF4-FFF2-40B4-BE49-F238E27FC236}">
                <a16:creationId xmlns:a16="http://schemas.microsoft.com/office/drawing/2014/main" id="{C40D7D1C-3379-42CE-B3D7-A585CDECBD11}"/>
              </a:ext>
            </a:extLst>
          </p:cNvPr>
          <p:cNvSpPr>
            <a:spLocks noGrp="1"/>
          </p:cNvSpPr>
          <p:nvPr>
            <p:ph type="body" sz="quarter" idx="17" hasCustomPrompt="1"/>
          </p:nvPr>
        </p:nvSpPr>
        <p:spPr>
          <a:xfrm>
            <a:off x="6463261" y="5683895"/>
            <a:ext cx="1706966" cy="426393"/>
          </a:xfrm>
          <a:prstGeom prst="rect">
            <a:avLst/>
          </a:prstGeom>
        </p:spPr>
        <p:txBody>
          <a:bodyPr anchor="t"/>
          <a:lstStyle>
            <a:lvl1pPr marL="0" indent="0" algn="ctr">
              <a:buNone/>
              <a:defRPr sz="1400" cap="all" spc="100" baseline="0">
                <a:solidFill>
                  <a:schemeClr val="bg1">
                    <a:lumMod val="50000"/>
                  </a:schemeClr>
                </a:solidFill>
                <a:latin typeface="+mj-lt"/>
              </a:defRPr>
            </a:lvl1pPr>
          </a:lstStyle>
          <a:p>
            <a:pPr lvl="0"/>
            <a:r>
              <a:rPr lang="en-US" dirty="0"/>
              <a:t>Click to add name</a:t>
            </a:r>
          </a:p>
        </p:txBody>
      </p:sp>
      <p:sp>
        <p:nvSpPr>
          <p:cNvPr id="3" name="Date Placeholder 2">
            <a:extLst>
              <a:ext uri="{FF2B5EF4-FFF2-40B4-BE49-F238E27FC236}">
                <a16:creationId xmlns:a16="http://schemas.microsoft.com/office/drawing/2014/main" id="{35129BD8-DBDF-484C-89DD-80EDD7B827E7}"/>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r>
              <a:rPr lang="en-US" dirty="0"/>
              <a:t>20XX</a:t>
            </a:r>
          </a:p>
        </p:txBody>
      </p:sp>
      <p:sp>
        <p:nvSpPr>
          <p:cNvPr id="4" name="Footer Placeholder 3">
            <a:extLst>
              <a:ext uri="{FF2B5EF4-FFF2-40B4-BE49-F238E27FC236}">
                <a16:creationId xmlns:a16="http://schemas.microsoft.com/office/drawing/2014/main" id="{8CF621E8-9FBF-4DC8-AA1D-234C0A47D713}"/>
              </a:ext>
            </a:extLst>
          </p:cNvPr>
          <p:cNvSpPr>
            <a:spLocks noGrp="1"/>
          </p:cNvSpPr>
          <p:nvPr>
            <p:ph type="ftr" sz="quarter" idx="11"/>
          </p:nvPr>
        </p:nvSpPr>
        <p:spPr>
          <a:xfrm>
            <a:off x="4038600" y="6356350"/>
            <a:ext cx="4114800" cy="365125"/>
          </a:xfrm>
          <a:prstGeom prst="rect">
            <a:avLst/>
          </a:prstGeom>
        </p:spPr>
        <p:txBody>
          <a:bodyPr/>
          <a:lstStyle>
            <a:lvl1pPr>
              <a:defRPr>
                <a:solidFill>
                  <a:schemeClr val="bg1"/>
                </a:solidFill>
              </a:defRPr>
            </a:lvl1pPr>
          </a:lstStyle>
          <a:p>
            <a:r>
              <a:rPr lang="en-US" dirty="0"/>
              <a:t>Pitch deck</a:t>
            </a:r>
          </a:p>
        </p:txBody>
      </p:sp>
      <p:sp>
        <p:nvSpPr>
          <p:cNvPr id="5" name="Slide Number Placeholder 4">
            <a:extLst>
              <a:ext uri="{FF2B5EF4-FFF2-40B4-BE49-F238E27FC236}">
                <a16:creationId xmlns:a16="http://schemas.microsoft.com/office/drawing/2014/main" id="{1C1D5819-A04D-4AB0-A144-E7BBA3400317}"/>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3160847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rowth Strateg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B3D21-9143-4E6D-87CD-82F00F7DC6FA}"/>
              </a:ext>
            </a:extLst>
          </p:cNvPr>
          <p:cNvSpPr>
            <a:spLocks noGrp="1"/>
          </p:cNvSpPr>
          <p:nvPr>
            <p:ph type="title" hasCustomPrompt="1"/>
          </p:nvPr>
        </p:nvSpPr>
        <p:spPr>
          <a:xfrm>
            <a:off x="827314" y="627486"/>
            <a:ext cx="5268686" cy="568896"/>
          </a:xfrm>
          <a:prstGeom prst="rect">
            <a:avLst/>
          </a:prstGeom>
        </p:spPr>
        <p:txBody>
          <a:bodyPr anchor="ctr"/>
          <a:lstStyle>
            <a:lvl1pPr>
              <a:defRPr sz="2400" cap="all" spc="100" baseline="0">
                <a:solidFill>
                  <a:schemeClr val="accent2"/>
                </a:solidFill>
              </a:defRPr>
            </a:lvl1pPr>
          </a:lstStyle>
          <a:p>
            <a:r>
              <a:rPr lang="en-US" dirty="0"/>
              <a:t>Click to add title</a:t>
            </a:r>
          </a:p>
        </p:txBody>
      </p:sp>
      <p:sp>
        <p:nvSpPr>
          <p:cNvPr id="11" name="Text Placeholder 10">
            <a:extLst>
              <a:ext uri="{FF2B5EF4-FFF2-40B4-BE49-F238E27FC236}">
                <a16:creationId xmlns:a16="http://schemas.microsoft.com/office/drawing/2014/main" id="{235C24E7-D67D-40AA-B6B1-AE47659E18EC}"/>
              </a:ext>
            </a:extLst>
          </p:cNvPr>
          <p:cNvSpPr>
            <a:spLocks noGrp="1"/>
          </p:cNvSpPr>
          <p:nvPr>
            <p:ph type="body" sz="quarter" idx="33" hasCustomPrompt="1"/>
          </p:nvPr>
        </p:nvSpPr>
        <p:spPr>
          <a:xfrm>
            <a:off x="820438" y="1011439"/>
            <a:ext cx="4989233" cy="568896"/>
          </a:xfrm>
          <a:prstGeom prst="rect">
            <a:avLst/>
          </a:prstGeom>
        </p:spPr>
        <p:txBody>
          <a:bodyPr anchor="ctr"/>
          <a:lstStyle>
            <a:lvl1pPr marL="0" indent="0" algn="l">
              <a:buNone/>
              <a:defRPr sz="2000" cap="none" spc="100" baseline="0">
                <a:solidFill>
                  <a:schemeClr val="accent2"/>
                </a:solidFill>
                <a:latin typeface="+mn-lt"/>
              </a:defRPr>
            </a:lvl1pPr>
          </a:lstStyle>
          <a:p>
            <a:pPr lvl="0"/>
            <a:r>
              <a:rPr lang="en-US" dirty="0"/>
              <a:t>Click to add title</a:t>
            </a:r>
          </a:p>
        </p:txBody>
      </p:sp>
      <p:sp>
        <p:nvSpPr>
          <p:cNvPr id="19" name="Text Placeholder 14">
            <a:extLst>
              <a:ext uri="{FF2B5EF4-FFF2-40B4-BE49-F238E27FC236}">
                <a16:creationId xmlns:a16="http://schemas.microsoft.com/office/drawing/2014/main" id="{A756E9B8-BA57-4251-A0E6-DDADC29D95B9}"/>
              </a:ext>
            </a:extLst>
          </p:cNvPr>
          <p:cNvSpPr>
            <a:spLocks noGrp="1"/>
          </p:cNvSpPr>
          <p:nvPr>
            <p:ph type="body" sz="quarter" idx="26" hasCustomPrompt="1"/>
          </p:nvPr>
        </p:nvSpPr>
        <p:spPr>
          <a:xfrm>
            <a:off x="920666" y="2044485"/>
            <a:ext cx="1584471" cy="1121230"/>
          </a:xfrm>
          <a:prstGeom prst="rect">
            <a:avLst/>
          </a:prstGeom>
          <a:ln w="28575">
            <a:solidFill>
              <a:schemeClr val="accent5">
                <a:lumMod val="50000"/>
              </a:schemeClr>
            </a:solidFill>
          </a:ln>
        </p:spPr>
        <p:txBody>
          <a:bodyPr lIns="182880" rIns="182880" anchor="ctr"/>
          <a:lstStyle>
            <a:lvl1pPr marL="0" indent="0" algn="ctr">
              <a:lnSpc>
                <a:spcPct val="100000"/>
              </a:lnSpc>
              <a:buNone/>
              <a:defRPr sz="2000" cap="all" spc="200" baseline="0">
                <a:solidFill>
                  <a:schemeClr val="accent5">
                    <a:lumMod val="50000"/>
                  </a:schemeClr>
                </a:solidFill>
                <a:latin typeface="+mj-lt"/>
              </a:defRPr>
            </a:lvl1pPr>
          </a:lstStyle>
          <a:p>
            <a:pPr lvl="0"/>
            <a:r>
              <a:rPr lang="en-US" dirty="0"/>
              <a:t>Click to add name</a:t>
            </a:r>
          </a:p>
        </p:txBody>
      </p:sp>
      <p:sp>
        <p:nvSpPr>
          <p:cNvPr id="20" name="Text Placeholder 14">
            <a:extLst>
              <a:ext uri="{FF2B5EF4-FFF2-40B4-BE49-F238E27FC236}">
                <a16:creationId xmlns:a16="http://schemas.microsoft.com/office/drawing/2014/main" id="{C0B962B5-0EC7-48EC-A687-C206A69C56D6}"/>
              </a:ext>
            </a:extLst>
          </p:cNvPr>
          <p:cNvSpPr>
            <a:spLocks noGrp="1"/>
          </p:cNvSpPr>
          <p:nvPr>
            <p:ph type="body" sz="quarter" idx="13" hasCustomPrompt="1"/>
          </p:nvPr>
        </p:nvSpPr>
        <p:spPr>
          <a:xfrm>
            <a:off x="2727695" y="2044485"/>
            <a:ext cx="3081975" cy="1121230"/>
          </a:xfrm>
          <a:prstGeom prst="rect">
            <a:avLst/>
          </a:prstGeom>
        </p:spPr>
        <p:txBody>
          <a:bodyPr anchor="ctr"/>
          <a:lstStyle>
            <a:lvl1pPr marL="0" indent="0" algn="l">
              <a:lnSpc>
                <a:spcPct val="100000"/>
              </a:lnSpc>
              <a:spcBef>
                <a:spcPts val="0"/>
              </a:spcBef>
              <a:buNone/>
              <a:defRPr sz="1600" cap="none" spc="0" baseline="0">
                <a:solidFill>
                  <a:schemeClr val="tx1"/>
                </a:solidFill>
                <a:latin typeface="+mn-lt"/>
              </a:defRPr>
            </a:lvl1pPr>
          </a:lstStyle>
          <a:p>
            <a:pPr lvl="0"/>
            <a:r>
              <a:rPr lang="en-US" dirty="0"/>
              <a:t>Click to add text</a:t>
            </a:r>
          </a:p>
        </p:txBody>
      </p:sp>
      <p:sp>
        <p:nvSpPr>
          <p:cNvPr id="22" name="Text Placeholder 14">
            <a:extLst>
              <a:ext uri="{FF2B5EF4-FFF2-40B4-BE49-F238E27FC236}">
                <a16:creationId xmlns:a16="http://schemas.microsoft.com/office/drawing/2014/main" id="{1314A100-8075-4D1D-995C-34F5838D58F2}"/>
              </a:ext>
            </a:extLst>
          </p:cNvPr>
          <p:cNvSpPr>
            <a:spLocks noGrp="1"/>
          </p:cNvSpPr>
          <p:nvPr>
            <p:ph type="body" sz="quarter" idx="34" hasCustomPrompt="1"/>
          </p:nvPr>
        </p:nvSpPr>
        <p:spPr>
          <a:xfrm>
            <a:off x="920666" y="3428263"/>
            <a:ext cx="1584471" cy="1121230"/>
          </a:xfrm>
          <a:prstGeom prst="rect">
            <a:avLst/>
          </a:prstGeom>
          <a:ln w="28575">
            <a:solidFill>
              <a:schemeClr val="accent5">
                <a:lumMod val="50000"/>
              </a:schemeClr>
            </a:solidFill>
          </a:ln>
        </p:spPr>
        <p:txBody>
          <a:bodyPr lIns="182880" rIns="182880" anchor="ctr"/>
          <a:lstStyle>
            <a:lvl1pPr marL="0" indent="0" algn="ctr">
              <a:lnSpc>
                <a:spcPct val="100000"/>
              </a:lnSpc>
              <a:buNone/>
              <a:defRPr sz="2000" cap="all" spc="200" baseline="0">
                <a:solidFill>
                  <a:schemeClr val="accent5">
                    <a:lumMod val="50000"/>
                  </a:schemeClr>
                </a:solidFill>
                <a:latin typeface="+mj-lt"/>
              </a:defRPr>
            </a:lvl1pPr>
          </a:lstStyle>
          <a:p>
            <a:pPr lvl="0"/>
            <a:r>
              <a:rPr lang="en-US" dirty="0"/>
              <a:t>Click to add name</a:t>
            </a:r>
          </a:p>
        </p:txBody>
      </p:sp>
      <p:sp>
        <p:nvSpPr>
          <p:cNvPr id="23" name="Text Placeholder 14">
            <a:extLst>
              <a:ext uri="{FF2B5EF4-FFF2-40B4-BE49-F238E27FC236}">
                <a16:creationId xmlns:a16="http://schemas.microsoft.com/office/drawing/2014/main" id="{9C946523-4B92-4003-B43C-B01D972454F4}"/>
              </a:ext>
            </a:extLst>
          </p:cNvPr>
          <p:cNvSpPr>
            <a:spLocks noGrp="1"/>
          </p:cNvSpPr>
          <p:nvPr>
            <p:ph type="body" sz="quarter" idx="35" hasCustomPrompt="1"/>
          </p:nvPr>
        </p:nvSpPr>
        <p:spPr>
          <a:xfrm>
            <a:off x="2727695" y="3428263"/>
            <a:ext cx="3081975" cy="1121230"/>
          </a:xfrm>
          <a:prstGeom prst="rect">
            <a:avLst/>
          </a:prstGeom>
        </p:spPr>
        <p:txBody>
          <a:bodyPr anchor="ctr"/>
          <a:lstStyle>
            <a:lvl1pPr marL="0" indent="0" algn="l">
              <a:lnSpc>
                <a:spcPct val="100000"/>
              </a:lnSpc>
              <a:spcBef>
                <a:spcPts val="0"/>
              </a:spcBef>
              <a:buNone/>
              <a:defRPr sz="1600" cap="none" spc="0" baseline="0">
                <a:solidFill>
                  <a:schemeClr val="tx1"/>
                </a:solidFill>
                <a:latin typeface="+mn-lt"/>
              </a:defRPr>
            </a:lvl1pPr>
          </a:lstStyle>
          <a:p>
            <a:pPr lvl="0"/>
            <a:r>
              <a:rPr lang="en-US" dirty="0"/>
              <a:t>Click to add text</a:t>
            </a:r>
          </a:p>
        </p:txBody>
      </p:sp>
      <p:sp>
        <p:nvSpPr>
          <p:cNvPr id="25" name="Text Placeholder 14">
            <a:extLst>
              <a:ext uri="{FF2B5EF4-FFF2-40B4-BE49-F238E27FC236}">
                <a16:creationId xmlns:a16="http://schemas.microsoft.com/office/drawing/2014/main" id="{F9BEEAAD-CC7F-427D-BCFF-1BBA5023ABE6}"/>
              </a:ext>
            </a:extLst>
          </p:cNvPr>
          <p:cNvSpPr>
            <a:spLocks noGrp="1"/>
          </p:cNvSpPr>
          <p:nvPr>
            <p:ph type="body" sz="quarter" idx="36" hasCustomPrompt="1"/>
          </p:nvPr>
        </p:nvSpPr>
        <p:spPr>
          <a:xfrm>
            <a:off x="920666" y="4812041"/>
            <a:ext cx="1584471" cy="1121230"/>
          </a:xfrm>
          <a:prstGeom prst="rect">
            <a:avLst/>
          </a:prstGeom>
          <a:ln w="28575">
            <a:solidFill>
              <a:schemeClr val="accent5">
                <a:lumMod val="50000"/>
              </a:schemeClr>
            </a:solidFill>
          </a:ln>
        </p:spPr>
        <p:txBody>
          <a:bodyPr lIns="182880" rIns="182880" anchor="ctr"/>
          <a:lstStyle>
            <a:lvl1pPr marL="0" indent="0" algn="ctr">
              <a:lnSpc>
                <a:spcPct val="100000"/>
              </a:lnSpc>
              <a:buNone/>
              <a:defRPr sz="2000" cap="all" spc="200" baseline="0">
                <a:solidFill>
                  <a:schemeClr val="accent5">
                    <a:lumMod val="50000"/>
                  </a:schemeClr>
                </a:solidFill>
                <a:latin typeface="+mj-lt"/>
              </a:defRPr>
            </a:lvl1pPr>
          </a:lstStyle>
          <a:p>
            <a:pPr lvl="0"/>
            <a:r>
              <a:rPr lang="en-US" dirty="0"/>
              <a:t>Click to add name</a:t>
            </a:r>
          </a:p>
        </p:txBody>
      </p:sp>
      <p:sp>
        <p:nvSpPr>
          <p:cNvPr id="26" name="Text Placeholder 14">
            <a:extLst>
              <a:ext uri="{FF2B5EF4-FFF2-40B4-BE49-F238E27FC236}">
                <a16:creationId xmlns:a16="http://schemas.microsoft.com/office/drawing/2014/main" id="{B6693A35-4411-4FE2-82FD-5D30D8D62AF3}"/>
              </a:ext>
            </a:extLst>
          </p:cNvPr>
          <p:cNvSpPr>
            <a:spLocks noGrp="1"/>
          </p:cNvSpPr>
          <p:nvPr>
            <p:ph type="body" sz="quarter" idx="37" hasCustomPrompt="1"/>
          </p:nvPr>
        </p:nvSpPr>
        <p:spPr>
          <a:xfrm>
            <a:off x="2727695" y="4812041"/>
            <a:ext cx="3081975" cy="1121230"/>
          </a:xfrm>
          <a:prstGeom prst="rect">
            <a:avLst/>
          </a:prstGeom>
        </p:spPr>
        <p:txBody>
          <a:bodyPr anchor="ctr"/>
          <a:lstStyle>
            <a:lvl1pPr marL="0" indent="0" algn="l">
              <a:lnSpc>
                <a:spcPct val="100000"/>
              </a:lnSpc>
              <a:spcBef>
                <a:spcPts val="0"/>
              </a:spcBef>
              <a:buNone/>
              <a:defRPr sz="1600" cap="none" spc="0" baseline="0">
                <a:solidFill>
                  <a:schemeClr val="tx1"/>
                </a:solidFill>
                <a:latin typeface="+mn-lt"/>
              </a:defRPr>
            </a:lvl1pPr>
          </a:lstStyle>
          <a:p>
            <a:pPr lvl="0"/>
            <a:r>
              <a:rPr lang="en-US" dirty="0"/>
              <a:t>Click to add text</a:t>
            </a:r>
          </a:p>
        </p:txBody>
      </p:sp>
      <p:sp>
        <p:nvSpPr>
          <p:cNvPr id="17" name="Date Placeholder 3">
            <a:extLst>
              <a:ext uri="{FF2B5EF4-FFF2-40B4-BE49-F238E27FC236}">
                <a16:creationId xmlns:a16="http://schemas.microsoft.com/office/drawing/2014/main" id="{B658EBA7-4275-488A-B86F-67B70609FC99}"/>
              </a:ext>
            </a:extLst>
          </p:cNvPr>
          <p:cNvSpPr>
            <a:spLocks noGrp="1"/>
          </p:cNvSpPr>
          <p:nvPr>
            <p:ph type="dt" sz="half" idx="2"/>
          </p:nvPr>
        </p:nvSpPr>
        <p:spPr>
          <a:xfrm>
            <a:off x="838200" y="6356350"/>
            <a:ext cx="1590675" cy="365125"/>
          </a:xfrm>
          <a:prstGeom prst="rect">
            <a:avLst/>
          </a:prstGeom>
        </p:spPr>
        <p:txBody>
          <a:bodyPr vert="horz" lIns="91440" tIns="45720" rIns="91440" bIns="45720" rtlCol="0" anchor="ctr"/>
          <a:lstStyle>
            <a:lvl1pPr algn="l">
              <a:defRPr sz="1200" spc="100" baseline="0">
                <a:solidFill>
                  <a:schemeClr val="bg2">
                    <a:lumMod val="50000"/>
                  </a:schemeClr>
                </a:solidFill>
                <a:effectLst/>
              </a:defRPr>
            </a:lvl1pPr>
          </a:lstStyle>
          <a:p>
            <a:r>
              <a:rPr lang="en-US" dirty="0"/>
              <a:t>20XX</a:t>
            </a:r>
          </a:p>
        </p:txBody>
      </p:sp>
      <p:sp>
        <p:nvSpPr>
          <p:cNvPr id="27" name="Footer Placeholder 4">
            <a:extLst>
              <a:ext uri="{FF2B5EF4-FFF2-40B4-BE49-F238E27FC236}">
                <a16:creationId xmlns:a16="http://schemas.microsoft.com/office/drawing/2014/main" id="{A59824DA-522A-4135-800A-60F504928B2D}"/>
              </a:ext>
            </a:extLst>
          </p:cNvPr>
          <p:cNvSpPr>
            <a:spLocks noGrp="1"/>
          </p:cNvSpPr>
          <p:nvPr>
            <p:ph type="ftr" sz="quarter" idx="3"/>
          </p:nvPr>
        </p:nvSpPr>
        <p:spPr>
          <a:xfrm>
            <a:off x="6473608" y="6356350"/>
            <a:ext cx="2743200" cy="365125"/>
          </a:xfrm>
          <a:prstGeom prst="rect">
            <a:avLst/>
          </a:prstGeom>
        </p:spPr>
        <p:txBody>
          <a:bodyPr vert="horz" lIns="91440" tIns="45720" rIns="91440" bIns="45720" rtlCol="0" anchor="ctr"/>
          <a:lstStyle>
            <a:lvl1pPr algn="ctr">
              <a:defRPr sz="1200" b="1" i="0" cap="all" spc="100" baseline="0">
                <a:solidFill>
                  <a:schemeClr val="bg1"/>
                </a:solidFill>
                <a:effectLst>
                  <a:outerShdw blurRad="38100" dist="38100" dir="2700000" algn="tl">
                    <a:srgbClr val="000000">
                      <a:alpha val="43137"/>
                    </a:srgbClr>
                  </a:outerShdw>
                </a:effectLst>
                <a:latin typeface="+mj-lt"/>
              </a:defRPr>
            </a:lvl1pPr>
          </a:lstStyle>
          <a:p>
            <a:r>
              <a:rPr lang="en-US" dirty="0"/>
              <a:t>Pitch deck</a:t>
            </a:r>
          </a:p>
        </p:txBody>
      </p:sp>
      <p:sp>
        <p:nvSpPr>
          <p:cNvPr id="7" name="Picture Placeholder 8">
            <a:extLst>
              <a:ext uri="{FF2B5EF4-FFF2-40B4-BE49-F238E27FC236}">
                <a16:creationId xmlns:a16="http://schemas.microsoft.com/office/drawing/2014/main" id="{93D3F372-68E2-486A-A105-748C2BB245A0}"/>
              </a:ext>
            </a:extLst>
          </p:cNvPr>
          <p:cNvSpPr>
            <a:spLocks noGrp="1"/>
          </p:cNvSpPr>
          <p:nvPr>
            <p:ph type="pic" sz="quarter" idx="14" hasCustomPrompt="1"/>
          </p:nvPr>
        </p:nvSpPr>
        <p:spPr>
          <a:xfrm>
            <a:off x="6683831" y="0"/>
            <a:ext cx="5508168" cy="6858000"/>
          </a:xfrm>
          <a:prstGeom prst="rect">
            <a:avLst/>
          </a:prstGeom>
        </p:spPr>
        <p:txBody>
          <a:bodyPr/>
          <a:lstStyle>
            <a:lvl1pPr marL="0" indent="0" algn="ctr">
              <a:buNone/>
              <a:defRPr/>
            </a:lvl1pPr>
          </a:lstStyle>
          <a:p>
            <a:r>
              <a:rPr lang="en-US" dirty="0"/>
              <a:t>Click to add photo</a:t>
            </a:r>
          </a:p>
        </p:txBody>
      </p:sp>
      <p:sp>
        <p:nvSpPr>
          <p:cNvPr id="28" name="Slide Number Placeholder 5">
            <a:extLst>
              <a:ext uri="{FF2B5EF4-FFF2-40B4-BE49-F238E27FC236}">
                <a16:creationId xmlns:a16="http://schemas.microsoft.com/office/drawing/2014/main" id="{8D667147-015B-4B04-886E-3451355DC70A}"/>
              </a:ext>
            </a:extLst>
          </p:cNvPr>
          <p:cNvSpPr>
            <a:spLocks noGrp="1"/>
          </p:cNvSpPr>
          <p:nvPr>
            <p:ph type="sldNum" sz="quarter" idx="4"/>
          </p:nvPr>
        </p:nvSpPr>
        <p:spPr>
          <a:xfrm>
            <a:off x="9791700" y="6356350"/>
            <a:ext cx="1562100" cy="365125"/>
          </a:xfrm>
          <a:prstGeom prst="rect">
            <a:avLst/>
          </a:prstGeom>
        </p:spPr>
        <p:txBody>
          <a:bodyPr vert="horz" lIns="91440" tIns="45720" rIns="91440" bIns="45720" rtlCol="0" anchor="ctr"/>
          <a:lstStyle>
            <a:lvl1pPr algn="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3712061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raction">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B09C70A-0F34-4BEB-BABD-659A58DC489C}"/>
              </a:ext>
              <a:ext uri="{C183D7F6-B498-43B3-948B-1728B52AA6E4}">
                <adec:decorative xmlns:adec="http://schemas.microsoft.com/office/drawing/2017/decorative" val="1"/>
              </a:ext>
            </a:extLst>
          </p:cNvPr>
          <p:cNvSpPr/>
          <p:nvPr userDrawn="1"/>
        </p:nvSpPr>
        <p:spPr>
          <a:xfrm>
            <a:off x="0" y="0"/>
            <a:ext cx="12192000" cy="217054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9">
            <a:extLst>
              <a:ext uri="{FF2B5EF4-FFF2-40B4-BE49-F238E27FC236}">
                <a16:creationId xmlns:a16="http://schemas.microsoft.com/office/drawing/2014/main" id="{8F6663C8-5425-48D7-9E9D-F2B794222FA5}"/>
              </a:ext>
            </a:extLst>
          </p:cNvPr>
          <p:cNvSpPr>
            <a:spLocks noGrp="1"/>
          </p:cNvSpPr>
          <p:nvPr>
            <p:ph type="title" hasCustomPrompt="1"/>
          </p:nvPr>
        </p:nvSpPr>
        <p:spPr>
          <a:xfrm>
            <a:off x="4038600" y="599301"/>
            <a:ext cx="4114800" cy="607969"/>
          </a:xfrm>
          <a:prstGeom prst="rect">
            <a:avLst/>
          </a:prstGeom>
        </p:spPr>
        <p:txBody>
          <a:bodyPr anchor="ctr"/>
          <a:lstStyle>
            <a:lvl1pPr algn="ctr">
              <a:defRPr sz="2400" cap="all" spc="100" baseline="0">
                <a:solidFill>
                  <a:schemeClr val="tx2">
                    <a:lumMod val="75000"/>
                  </a:schemeClr>
                </a:solidFill>
              </a:defRPr>
            </a:lvl1pPr>
          </a:lstStyle>
          <a:p>
            <a:r>
              <a:rPr lang="en-US" dirty="0"/>
              <a:t>CLICK TO add title</a:t>
            </a:r>
          </a:p>
        </p:txBody>
      </p:sp>
      <p:sp>
        <p:nvSpPr>
          <p:cNvPr id="34" name="Text Placeholder 10">
            <a:extLst>
              <a:ext uri="{FF2B5EF4-FFF2-40B4-BE49-F238E27FC236}">
                <a16:creationId xmlns:a16="http://schemas.microsoft.com/office/drawing/2014/main" id="{781F399C-8EA8-402F-B2A4-828B062584C2}"/>
              </a:ext>
            </a:extLst>
          </p:cNvPr>
          <p:cNvSpPr>
            <a:spLocks noGrp="1"/>
          </p:cNvSpPr>
          <p:nvPr>
            <p:ph type="body" sz="quarter" idx="33" hasCustomPrompt="1"/>
          </p:nvPr>
        </p:nvSpPr>
        <p:spPr>
          <a:xfrm>
            <a:off x="4362186" y="1011441"/>
            <a:ext cx="3467628" cy="568896"/>
          </a:xfrm>
          <a:prstGeom prst="rect">
            <a:avLst/>
          </a:prstGeom>
        </p:spPr>
        <p:txBody>
          <a:bodyPr anchor="ctr"/>
          <a:lstStyle>
            <a:lvl1pPr marL="0" indent="0" algn="ctr">
              <a:buNone/>
              <a:defRPr sz="2000" cap="none" spc="100" baseline="0">
                <a:solidFill>
                  <a:schemeClr val="tx2">
                    <a:lumMod val="75000"/>
                  </a:schemeClr>
                </a:solidFill>
                <a:latin typeface="+mn-lt"/>
              </a:defRPr>
            </a:lvl1pPr>
          </a:lstStyle>
          <a:p>
            <a:pPr lvl="0"/>
            <a:r>
              <a:rPr lang="en-US" dirty="0"/>
              <a:t>Click to add title</a:t>
            </a:r>
          </a:p>
        </p:txBody>
      </p:sp>
      <p:sp>
        <p:nvSpPr>
          <p:cNvPr id="35" name="Text Placeholder 10">
            <a:extLst>
              <a:ext uri="{FF2B5EF4-FFF2-40B4-BE49-F238E27FC236}">
                <a16:creationId xmlns:a16="http://schemas.microsoft.com/office/drawing/2014/main" id="{07DF62A2-2B04-4192-9858-1F4C30EFDA5B}"/>
              </a:ext>
            </a:extLst>
          </p:cNvPr>
          <p:cNvSpPr>
            <a:spLocks noGrp="1"/>
          </p:cNvSpPr>
          <p:nvPr>
            <p:ph type="body" sz="quarter" idx="34" hasCustomPrompt="1"/>
          </p:nvPr>
        </p:nvSpPr>
        <p:spPr>
          <a:xfrm>
            <a:off x="910838" y="2564313"/>
            <a:ext cx="4750631" cy="448769"/>
          </a:xfrm>
          <a:prstGeom prst="rect">
            <a:avLst/>
          </a:prstGeom>
        </p:spPr>
        <p:txBody>
          <a:bodyPr/>
          <a:lstStyle>
            <a:lvl1pPr marL="0" indent="0" algn="ctr">
              <a:buNone/>
              <a:defRPr sz="1800" cap="none" spc="200" baseline="0">
                <a:solidFill>
                  <a:schemeClr val="accent5">
                    <a:lumMod val="50000"/>
                  </a:schemeClr>
                </a:solidFill>
                <a:latin typeface="+mj-lt"/>
              </a:defRPr>
            </a:lvl1pPr>
          </a:lstStyle>
          <a:p>
            <a:pPr lvl="0"/>
            <a:r>
              <a:rPr lang="en-US" dirty="0"/>
              <a:t>Click to add title</a:t>
            </a:r>
          </a:p>
        </p:txBody>
      </p:sp>
      <p:sp>
        <p:nvSpPr>
          <p:cNvPr id="11" name="Text Placeholder 10">
            <a:extLst>
              <a:ext uri="{FF2B5EF4-FFF2-40B4-BE49-F238E27FC236}">
                <a16:creationId xmlns:a16="http://schemas.microsoft.com/office/drawing/2014/main" id="{910CB016-EEF8-4992-8F92-8FE3375CEB06}"/>
              </a:ext>
            </a:extLst>
          </p:cNvPr>
          <p:cNvSpPr>
            <a:spLocks noGrp="1"/>
          </p:cNvSpPr>
          <p:nvPr>
            <p:ph type="body" sz="quarter" idx="25" hasCustomPrompt="1"/>
          </p:nvPr>
        </p:nvSpPr>
        <p:spPr>
          <a:xfrm>
            <a:off x="7739877" y="2564313"/>
            <a:ext cx="3532840" cy="448769"/>
          </a:xfrm>
          <a:prstGeom prst="rect">
            <a:avLst/>
          </a:prstGeom>
        </p:spPr>
        <p:txBody>
          <a:bodyPr/>
          <a:lstStyle>
            <a:lvl1pPr marL="0" indent="0" algn="ctr">
              <a:buNone/>
              <a:defRPr sz="1800" cap="none" spc="200" baseline="0">
                <a:solidFill>
                  <a:schemeClr val="accent5">
                    <a:lumMod val="50000"/>
                  </a:schemeClr>
                </a:solidFill>
                <a:latin typeface="+mj-lt"/>
              </a:defRPr>
            </a:lvl1pPr>
          </a:lstStyle>
          <a:p>
            <a:pPr lvl="0"/>
            <a:r>
              <a:rPr lang="en-US" dirty="0"/>
              <a:t>Click to add title</a:t>
            </a:r>
          </a:p>
        </p:txBody>
      </p:sp>
      <p:sp>
        <p:nvSpPr>
          <p:cNvPr id="30" name="Content Placeholder 29">
            <a:extLst>
              <a:ext uri="{FF2B5EF4-FFF2-40B4-BE49-F238E27FC236}">
                <a16:creationId xmlns:a16="http://schemas.microsoft.com/office/drawing/2014/main" id="{E7176063-74EF-4FC1-A687-2F5900412F55}"/>
              </a:ext>
            </a:extLst>
          </p:cNvPr>
          <p:cNvSpPr>
            <a:spLocks noGrp="1"/>
          </p:cNvSpPr>
          <p:nvPr>
            <p:ph sz="quarter" idx="35" hasCustomPrompt="1"/>
          </p:nvPr>
        </p:nvSpPr>
        <p:spPr>
          <a:xfrm>
            <a:off x="911225" y="3187700"/>
            <a:ext cx="4749800" cy="2771775"/>
          </a:xfrm>
          <a:prstGeom prst="rect">
            <a:avLst/>
          </a:prstGeom>
        </p:spPr>
        <p:txBody>
          <a:bodyPr/>
          <a:lstStyle>
            <a:lvl1pPr marL="0" indent="0">
              <a:buNone/>
              <a:defRPr sz="1400" cap="all"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content</a:t>
            </a:r>
          </a:p>
        </p:txBody>
      </p:sp>
      <p:sp>
        <p:nvSpPr>
          <p:cNvPr id="37" name="Content Placeholder 29">
            <a:extLst>
              <a:ext uri="{FF2B5EF4-FFF2-40B4-BE49-F238E27FC236}">
                <a16:creationId xmlns:a16="http://schemas.microsoft.com/office/drawing/2014/main" id="{1958214F-5F3C-4FBF-9DBD-97579EF4CF49}"/>
              </a:ext>
            </a:extLst>
          </p:cNvPr>
          <p:cNvSpPr>
            <a:spLocks noGrp="1"/>
          </p:cNvSpPr>
          <p:nvPr>
            <p:ph sz="quarter" idx="36" hasCustomPrompt="1"/>
          </p:nvPr>
        </p:nvSpPr>
        <p:spPr>
          <a:xfrm>
            <a:off x="7028164" y="3107442"/>
            <a:ext cx="4252612" cy="2882900"/>
          </a:xfrm>
          <a:prstGeom prst="rect">
            <a:avLst/>
          </a:prstGeom>
        </p:spPr>
        <p:txBody>
          <a:bodyPr/>
          <a:lstStyle>
            <a:lvl1pPr marL="0" indent="0">
              <a:buNone/>
              <a:defRPr sz="1400" cap="all"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content</a:t>
            </a:r>
          </a:p>
        </p:txBody>
      </p:sp>
      <p:sp>
        <p:nvSpPr>
          <p:cNvPr id="3" name="Date Placeholder 2">
            <a:extLst>
              <a:ext uri="{FF2B5EF4-FFF2-40B4-BE49-F238E27FC236}">
                <a16:creationId xmlns:a16="http://schemas.microsoft.com/office/drawing/2014/main" id="{39058ECB-2935-45B1-80F1-ED38302C2759}"/>
              </a:ext>
            </a:extLst>
          </p:cNvPr>
          <p:cNvSpPr>
            <a:spLocks noGrp="1"/>
          </p:cNvSpPr>
          <p:nvPr>
            <p:ph type="dt" sz="half" idx="10"/>
          </p:nvPr>
        </p:nvSpPr>
        <p:spPr>
          <a:xfrm>
            <a:off x="838200" y="6356350"/>
            <a:ext cx="2743200" cy="365125"/>
          </a:xfrm>
          <a:prstGeom prst="rect">
            <a:avLst/>
          </a:prstGeom>
        </p:spPr>
        <p:txBody>
          <a:bodyPr/>
          <a:lstStyle/>
          <a:p>
            <a:r>
              <a:rPr lang="en-US" dirty="0"/>
              <a:t>20XX</a:t>
            </a:r>
          </a:p>
        </p:txBody>
      </p:sp>
      <p:sp>
        <p:nvSpPr>
          <p:cNvPr id="4" name="Footer Placeholder 3">
            <a:extLst>
              <a:ext uri="{FF2B5EF4-FFF2-40B4-BE49-F238E27FC236}">
                <a16:creationId xmlns:a16="http://schemas.microsoft.com/office/drawing/2014/main" id="{B8FC42CC-A62B-40E8-907A-F15D7C216F8A}"/>
              </a:ext>
            </a:extLst>
          </p:cNvPr>
          <p:cNvSpPr>
            <a:spLocks noGrp="1"/>
          </p:cNvSpPr>
          <p:nvPr>
            <p:ph type="ftr" sz="quarter" idx="11"/>
          </p:nvPr>
        </p:nvSpPr>
        <p:spPr>
          <a:xfrm>
            <a:off x="4038600" y="6356350"/>
            <a:ext cx="4114800" cy="365125"/>
          </a:xfrm>
          <a:prstGeom prst="rect">
            <a:avLst/>
          </a:prstGeom>
        </p:spPr>
        <p:txBody>
          <a:bodyPr/>
          <a:lstStyle/>
          <a:p>
            <a:r>
              <a:rPr lang="en-US" dirty="0"/>
              <a:t>Pitch deck</a:t>
            </a:r>
          </a:p>
        </p:txBody>
      </p:sp>
      <p:sp>
        <p:nvSpPr>
          <p:cNvPr id="5" name="Slide Number Placeholder 4">
            <a:extLst>
              <a:ext uri="{FF2B5EF4-FFF2-40B4-BE49-F238E27FC236}">
                <a16:creationId xmlns:a16="http://schemas.microsoft.com/office/drawing/2014/main" id="{333E0735-85DE-48C3-8FE9-0754F9ABD6C1}"/>
              </a:ext>
            </a:extLst>
          </p:cNvPr>
          <p:cNvSpPr>
            <a:spLocks noGrp="1"/>
          </p:cNvSpPr>
          <p:nvPr>
            <p:ph type="sldNum" sz="quarter" idx="12"/>
          </p:nvPr>
        </p:nvSpPr>
        <p:spPr>
          <a:xfrm>
            <a:off x="8610600" y="6356350"/>
            <a:ext cx="2743200" cy="365125"/>
          </a:xfrm>
          <a:prstGeom prst="rect">
            <a:avLst/>
          </a:prstGeom>
        </p:spPr>
        <p:txBody>
          <a:body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781160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Yr Action Plan">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1A378E50-94EF-4230-91B3-4CDA4804D460}"/>
              </a:ext>
              <a:ext uri="{C183D7F6-B498-43B3-948B-1728B52AA6E4}">
                <adec:decorative xmlns:adec="http://schemas.microsoft.com/office/drawing/2017/decorative" val="1"/>
              </a:ext>
            </a:extLst>
          </p:cNvPr>
          <p:cNvGrpSpPr/>
          <p:nvPr userDrawn="1"/>
        </p:nvGrpSpPr>
        <p:grpSpPr>
          <a:xfrm>
            <a:off x="2749477" y="4411918"/>
            <a:ext cx="7895340" cy="344415"/>
            <a:chOff x="2749477" y="4411918"/>
            <a:chExt cx="7895340" cy="344415"/>
          </a:xfrm>
        </p:grpSpPr>
        <p:cxnSp>
          <p:nvCxnSpPr>
            <p:cNvPr id="102" name="Straight Connector 101">
              <a:extLst>
                <a:ext uri="{FF2B5EF4-FFF2-40B4-BE49-F238E27FC236}">
                  <a16:creationId xmlns:a16="http://schemas.microsoft.com/office/drawing/2014/main" id="{3FDF687F-1594-4839-AA46-5DACB2E040FA}"/>
                </a:ext>
                <a:ext uri="{C183D7F6-B498-43B3-948B-1728B52AA6E4}">
                  <adec:decorative xmlns:adec="http://schemas.microsoft.com/office/drawing/2017/decorative" val="1"/>
                </a:ext>
              </a:extLst>
            </p:cNvPr>
            <p:cNvCxnSpPr>
              <a:cxnSpLocks/>
            </p:cNvCxnSpPr>
            <p:nvPr/>
          </p:nvCxnSpPr>
          <p:spPr>
            <a:xfrm flipH="1">
              <a:off x="2749477" y="441191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EAD917A9-665D-46F4-8911-E2881838B6E6}"/>
                </a:ext>
                <a:ext uri="{C183D7F6-B498-43B3-948B-1728B52AA6E4}">
                  <adec:decorative xmlns:adec="http://schemas.microsoft.com/office/drawing/2017/decorative" val="1"/>
                </a:ext>
              </a:extLst>
            </p:cNvPr>
            <p:cNvCxnSpPr>
              <a:cxnSpLocks/>
            </p:cNvCxnSpPr>
            <p:nvPr/>
          </p:nvCxnSpPr>
          <p:spPr>
            <a:xfrm flipH="1">
              <a:off x="6699668" y="441191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37D52265-C77D-45A6-96A5-2656848A3117}"/>
                </a:ext>
                <a:ext uri="{C183D7F6-B498-43B3-948B-1728B52AA6E4}">
                  <adec:decorative xmlns:adec="http://schemas.microsoft.com/office/drawing/2017/decorative" val="1"/>
                </a:ext>
              </a:extLst>
            </p:cNvPr>
            <p:cNvCxnSpPr>
              <a:cxnSpLocks/>
            </p:cNvCxnSpPr>
            <p:nvPr/>
          </p:nvCxnSpPr>
          <p:spPr>
            <a:xfrm flipH="1">
              <a:off x="10643557" y="441191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 name="Group 1">
            <a:extLst>
              <a:ext uri="{FF2B5EF4-FFF2-40B4-BE49-F238E27FC236}">
                <a16:creationId xmlns:a16="http://schemas.microsoft.com/office/drawing/2014/main" id="{4075B284-B3F9-49E3-A5BC-FBFD2C706C3D}"/>
              </a:ext>
              <a:ext uri="{C183D7F6-B498-43B3-948B-1728B52AA6E4}">
                <adec:decorative xmlns:adec="http://schemas.microsoft.com/office/drawing/2017/decorative" val="1"/>
              </a:ext>
            </a:extLst>
          </p:cNvPr>
          <p:cNvGrpSpPr/>
          <p:nvPr userDrawn="1"/>
        </p:nvGrpSpPr>
        <p:grpSpPr>
          <a:xfrm>
            <a:off x="2750737" y="2675138"/>
            <a:ext cx="6313957" cy="344415"/>
            <a:chOff x="2750737" y="2675138"/>
            <a:chExt cx="6313957" cy="344415"/>
          </a:xfrm>
        </p:grpSpPr>
        <p:cxnSp>
          <p:nvCxnSpPr>
            <p:cNvPr id="148" name="Straight Connector 147">
              <a:extLst>
                <a:ext uri="{FF2B5EF4-FFF2-40B4-BE49-F238E27FC236}">
                  <a16:creationId xmlns:a16="http://schemas.microsoft.com/office/drawing/2014/main" id="{1D75FFD8-965E-47C7-B05F-A941B5164AB4}"/>
                </a:ext>
                <a:ext uri="{C183D7F6-B498-43B3-948B-1728B52AA6E4}">
                  <adec:decorative xmlns:adec="http://schemas.microsoft.com/office/drawing/2017/decorative" val="1"/>
                </a:ext>
              </a:extLst>
            </p:cNvPr>
            <p:cNvCxnSpPr>
              <a:cxnSpLocks/>
            </p:cNvCxnSpPr>
            <p:nvPr userDrawn="1"/>
          </p:nvCxnSpPr>
          <p:spPr>
            <a:xfrm flipH="1">
              <a:off x="2750737" y="267513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ABDDFF1A-AABD-4DA5-9811-02C4149132AF}"/>
                </a:ext>
                <a:ext uri="{C183D7F6-B498-43B3-948B-1728B52AA6E4}">
                  <adec:decorative xmlns:adec="http://schemas.microsoft.com/office/drawing/2017/decorative" val="1"/>
                </a:ext>
              </a:extLst>
            </p:cNvPr>
            <p:cNvCxnSpPr>
              <a:cxnSpLocks/>
            </p:cNvCxnSpPr>
            <p:nvPr userDrawn="1"/>
          </p:nvCxnSpPr>
          <p:spPr>
            <a:xfrm flipH="1">
              <a:off x="5116887" y="267513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7862A0FB-DDED-42C5-B28D-D466080F4637}"/>
                </a:ext>
                <a:ext uri="{C183D7F6-B498-43B3-948B-1728B52AA6E4}">
                  <adec:decorative xmlns:adec="http://schemas.microsoft.com/office/drawing/2017/decorative" val="1"/>
                </a:ext>
              </a:extLst>
            </p:cNvPr>
            <p:cNvCxnSpPr>
              <a:cxnSpLocks/>
            </p:cNvCxnSpPr>
            <p:nvPr userDrawn="1"/>
          </p:nvCxnSpPr>
          <p:spPr>
            <a:xfrm flipH="1">
              <a:off x="9063434" y="2675138"/>
              <a:ext cx="1260" cy="344415"/>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sp>
        <p:nvSpPr>
          <p:cNvPr id="4" name="Title 3">
            <a:extLst>
              <a:ext uri="{FF2B5EF4-FFF2-40B4-BE49-F238E27FC236}">
                <a16:creationId xmlns:a16="http://schemas.microsoft.com/office/drawing/2014/main" id="{7CD073CE-AA33-40C2-9636-3F5C236050F4}"/>
              </a:ext>
            </a:extLst>
          </p:cNvPr>
          <p:cNvSpPr>
            <a:spLocks noGrp="1"/>
          </p:cNvSpPr>
          <p:nvPr>
            <p:ph type="title" hasCustomPrompt="1"/>
          </p:nvPr>
        </p:nvSpPr>
        <p:spPr>
          <a:xfrm>
            <a:off x="4292241" y="693422"/>
            <a:ext cx="3607518" cy="633402"/>
          </a:xfrm>
          <a:prstGeom prst="rect">
            <a:avLst/>
          </a:prstGeom>
          <a:ln w="28575">
            <a:solidFill>
              <a:schemeClr val="accent2"/>
            </a:solidFill>
          </a:ln>
        </p:spPr>
        <p:txBody>
          <a:bodyPr anchor="ctr"/>
          <a:lstStyle>
            <a:lvl1pPr algn="ctr">
              <a:defRPr sz="2400" cap="all" spc="100" baseline="0">
                <a:solidFill>
                  <a:schemeClr val="tx2"/>
                </a:solidFill>
              </a:defRPr>
            </a:lvl1pPr>
          </a:lstStyle>
          <a:p>
            <a:r>
              <a:rPr lang="en-US" dirty="0"/>
              <a:t>Click to add title</a:t>
            </a:r>
          </a:p>
        </p:txBody>
      </p:sp>
      <p:sp>
        <p:nvSpPr>
          <p:cNvPr id="58" name="Text Placeholder 14">
            <a:extLst>
              <a:ext uri="{FF2B5EF4-FFF2-40B4-BE49-F238E27FC236}">
                <a16:creationId xmlns:a16="http://schemas.microsoft.com/office/drawing/2014/main" id="{FC053B39-4BE6-44B3-8D93-ED230B1611A4}"/>
              </a:ext>
            </a:extLst>
          </p:cNvPr>
          <p:cNvSpPr>
            <a:spLocks noGrp="1"/>
          </p:cNvSpPr>
          <p:nvPr>
            <p:ph type="body" sz="quarter" idx="43" hasCustomPrompt="1"/>
          </p:nvPr>
        </p:nvSpPr>
        <p:spPr>
          <a:xfrm>
            <a:off x="2029367" y="2200550"/>
            <a:ext cx="1440088" cy="469597"/>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dirty="0"/>
              <a:t>Click to add text</a:t>
            </a:r>
          </a:p>
        </p:txBody>
      </p:sp>
      <p:sp>
        <p:nvSpPr>
          <p:cNvPr id="59" name="Text Placeholder 14">
            <a:extLst>
              <a:ext uri="{FF2B5EF4-FFF2-40B4-BE49-F238E27FC236}">
                <a16:creationId xmlns:a16="http://schemas.microsoft.com/office/drawing/2014/main" id="{95F74BD3-C751-4644-9E0D-36D890A69E6E}"/>
              </a:ext>
            </a:extLst>
          </p:cNvPr>
          <p:cNvSpPr>
            <a:spLocks noGrp="1"/>
          </p:cNvSpPr>
          <p:nvPr>
            <p:ph type="body" sz="quarter" idx="44" hasCustomPrompt="1"/>
          </p:nvPr>
        </p:nvSpPr>
        <p:spPr>
          <a:xfrm>
            <a:off x="4397612" y="2200550"/>
            <a:ext cx="1440088" cy="469597"/>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dirty="0"/>
              <a:t>Click to add text</a:t>
            </a:r>
          </a:p>
        </p:txBody>
      </p:sp>
      <p:sp>
        <p:nvSpPr>
          <p:cNvPr id="60" name="Text Placeholder 14">
            <a:extLst>
              <a:ext uri="{FF2B5EF4-FFF2-40B4-BE49-F238E27FC236}">
                <a16:creationId xmlns:a16="http://schemas.microsoft.com/office/drawing/2014/main" id="{3D5CF2BE-8C0B-408F-AEEB-45E3B588305D}"/>
              </a:ext>
            </a:extLst>
          </p:cNvPr>
          <p:cNvSpPr>
            <a:spLocks noGrp="1"/>
          </p:cNvSpPr>
          <p:nvPr>
            <p:ph type="body" sz="quarter" idx="45" hasCustomPrompt="1"/>
          </p:nvPr>
        </p:nvSpPr>
        <p:spPr>
          <a:xfrm>
            <a:off x="8344687" y="2200550"/>
            <a:ext cx="1440088" cy="469597"/>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dirty="0"/>
              <a:t>Click to add text</a:t>
            </a:r>
          </a:p>
        </p:txBody>
      </p:sp>
      <p:sp>
        <p:nvSpPr>
          <p:cNvPr id="56" name="Text Placeholder 14">
            <a:extLst>
              <a:ext uri="{FF2B5EF4-FFF2-40B4-BE49-F238E27FC236}">
                <a16:creationId xmlns:a16="http://schemas.microsoft.com/office/drawing/2014/main" id="{4A07D9B0-4F06-4D69-B211-37FC634E5084}"/>
              </a:ext>
            </a:extLst>
          </p:cNvPr>
          <p:cNvSpPr>
            <a:spLocks noGrp="1"/>
          </p:cNvSpPr>
          <p:nvPr>
            <p:ph type="body" sz="quarter" idx="41" hasCustomPrompt="1"/>
          </p:nvPr>
        </p:nvSpPr>
        <p:spPr>
          <a:xfrm>
            <a:off x="696804" y="2739533"/>
            <a:ext cx="1021001" cy="501726"/>
          </a:xfrm>
          <a:prstGeom prst="rect">
            <a:avLst/>
          </a:prstGeom>
        </p:spPr>
        <p:txBody>
          <a:bodyPr anchor="ctr"/>
          <a:lstStyle>
            <a:lvl1pPr marL="0" indent="0" algn="ctr">
              <a:buNone/>
              <a:defRPr sz="2000" cap="none" spc="100" baseline="0">
                <a:solidFill>
                  <a:schemeClr val="accent5">
                    <a:lumMod val="50000"/>
                  </a:schemeClr>
                </a:solidFill>
                <a:latin typeface="+mj-lt"/>
              </a:defRPr>
            </a:lvl1pPr>
          </a:lstStyle>
          <a:p>
            <a:pPr lvl="0"/>
            <a:r>
              <a:rPr lang="en-US" dirty="0"/>
              <a:t>Add year</a:t>
            </a:r>
          </a:p>
        </p:txBody>
      </p:sp>
      <p:sp>
        <p:nvSpPr>
          <p:cNvPr id="20" name="Text Placeholder 14">
            <a:extLst>
              <a:ext uri="{FF2B5EF4-FFF2-40B4-BE49-F238E27FC236}">
                <a16:creationId xmlns:a16="http://schemas.microsoft.com/office/drawing/2014/main" id="{E36FDE7A-7F96-4A7E-AB4F-DBCEFD81C3BA}"/>
              </a:ext>
            </a:extLst>
          </p:cNvPr>
          <p:cNvSpPr>
            <a:spLocks noGrp="1"/>
          </p:cNvSpPr>
          <p:nvPr>
            <p:ph type="body" sz="quarter" idx="17" hasCustomPrompt="1"/>
          </p:nvPr>
        </p:nvSpPr>
        <p:spPr>
          <a:xfrm>
            <a:off x="171234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1" name="Text Placeholder 14">
            <a:extLst>
              <a:ext uri="{FF2B5EF4-FFF2-40B4-BE49-F238E27FC236}">
                <a16:creationId xmlns:a16="http://schemas.microsoft.com/office/drawing/2014/main" id="{C3C9C771-CEBA-46FF-9941-0F82E4028CC4}"/>
              </a:ext>
            </a:extLst>
          </p:cNvPr>
          <p:cNvSpPr>
            <a:spLocks noGrp="1"/>
          </p:cNvSpPr>
          <p:nvPr>
            <p:ph type="body" sz="quarter" idx="18" hasCustomPrompt="1"/>
          </p:nvPr>
        </p:nvSpPr>
        <p:spPr>
          <a:xfrm>
            <a:off x="250176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2" name="Text Placeholder 14">
            <a:extLst>
              <a:ext uri="{FF2B5EF4-FFF2-40B4-BE49-F238E27FC236}">
                <a16:creationId xmlns:a16="http://schemas.microsoft.com/office/drawing/2014/main" id="{945F6154-355B-4195-8155-1E8C079CDEE2}"/>
              </a:ext>
            </a:extLst>
          </p:cNvPr>
          <p:cNvSpPr>
            <a:spLocks noGrp="1"/>
          </p:cNvSpPr>
          <p:nvPr>
            <p:ph type="body" sz="quarter" idx="19" hasCustomPrompt="1"/>
          </p:nvPr>
        </p:nvSpPr>
        <p:spPr>
          <a:xfrm>
            <a:off x="329117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3" name="Text Placeholder 14">
            <a:extLst>
              <a:ext uri="{FF2B5EF4-FFF2-40B4-BE49-F238E27FC236}">
                <a16:creationId xmlns:a16="http://schemas.microsoft.com/office/drawing/2014/main" id="{B8E228D5-C0F1-4215-8880-B28856B6F77B}"/>
              </a:ext>
            </a:extLst>
          </p:cNvPr>
          <p:cNvSpPr>
            <a:spLocks noGrp="1"/>
          </p:cNvSpPr>
          <p:nvPr>
            <p:ph type="body" sz="quarter" idx="20" hasCustomPrompt="1"/>
          </p:nvPr>
        </p:nvSpPr>
        <p:spPr>
          <a:xfrm>
            <a:off x="408059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4" name="Text Placeholder 14">
            <a:extLst>
              <a:ext uri="{FF2B5EF4-FFF2-40B4-BE49-F238E27FC236}">
                <a16:creationId xmlns:a16="http://schemas.microsoft.com/office/drawing/2014/main" id="{5568E40A-0330-4C80-9F64-FB6C4B7CC11D}"/>
              </a:ext>
            </a:extLst>
          </p:cNvPr>
          <p:cNvSpPr>
            <a:spLocks noGrp="1"/>
          </p:cNvSpPr>
          <p:nvPr>
            <p:ph type="body" sz="quarter" idx="21" hasCustomPrompt="1"/>
          </p:nvPr>
        </p:nvSpPr>
        <p:spPr>
          <a:xfrm>
            <a:off x="4810807" y="3170170"/>
            <a:ext cx="61531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5" name="Text Placeholder 14">
            <a:extLst>
              <a:ext uri="{FF2B5EF4-FFF2-40B4-BE49-F238E27FC236}">
                <a16:creationId xmlns:a16="http://schemas.microsoft.com/office/drawing/2014/main" id="{EC8A3FD2-F6F6-40A0-89E1-7769CBB8D4BB}"/>
              </a:ext>
            </a:extLst>
          </p:cNvPr>
          <p:cNvSpPr>
            <a:spLocks noGrp="1"/>
          </p:cNvSpPr>
          <p:nvPr>
            <p:ph type="body" sz="quarter" idx="22" hasCustomPrompt="1"/>
          </p:nvPr>
        </p:nvSpPr>
        <p:spPr>
          <a:xfrm>
            <a:off x="565942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6" name="Text Placeholder 14">
            <a:extLst>
              <a:ext uri="{FF2B5EF4-FFF2-40B4-BE49-F238E27FC236}">
                <a16:creationId xmlns:a16="http://schemas.microsoft.com/office/drawing/2014/main" id="{A882D901-8E7C-431B-B6E9-14C8BD5B22C0}"/>
              </a:ext>
            </a:extLst>
          </p:cNvPr>
          <p:cNvSpPr>
            <a:spLocks noGrp="1"/>
          </p:cNvSpPr>
          <p:nvPr>
            <p:ph type="body" sz="quarter" idx="23" hasCustomPrompt="1"/>
          </p:nvPr>
        </p:nvSpPr>
        <p:spPr>
          <a:xfrm>
            <a:off x="644883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7" name="Text Placeholder 14">
            <a:extLst>
              <a:ext uri="{FF2B5EF4-FFF2-40B4-BE49-F238E27FC236}">
                <a16:creationId xmlns:a16="http://schemas.microsoft.com/office/drawing/2014/main" id="{2051E2EF-F729-4B79-8CD4-C0D60EE9AD08}"/>
              </a:ext>
            </a:extLst>
          </p:cNvPr>
          <p:cNvSpPr>
            <a:spLocks noGrp="1"/>
          </p:cNvSpPr>
          <p:nvPr>
            <p:ph type="body" sz="quarter" idx="24" hasCustomPrompt="1"/>
          </p:nvPr>
        </p:nvSpPr>
        <p:spPr>
          <a:xfrm>
            <a:off x="723825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8" name="Text Placeholder 14">
            <a:extLst>
              <a:ext uri="{FF2B5EF4-FFF2-40B4-BE49-F238E27FC236}">
                <a16:creationId xmlns:a16="http://schemas.microsoft.com/office/drawing/2014/main" id="{A8A6BF26-67C7-4AFD-82B4-5F8831E6276B}"/>
              </a:ext>
            </a:extLst>
          </p:cNvPr>
          <p:cNvSpPr>
            <a:spLocks noGrp="1"/>
          </p:cNvSpPr>
          <p:nvPr>
            <p:ph type="body" sz="quarter" idx="25" hasCustomPrompt="1"/>
          </p:nvPr>
        </p:nvSpPr>
        <p:spPr>
          <a:xfrm>
            <a:off x="802766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29" name="Text Placeholder 14">
            <a:extLst>
              <a:ext uri="{FF2B5EF4-FFF2-40B4-BE49-F238E27FC236}">
                <a16:creationId xmlns:a16="http://schemas.microsoft.com/office/drawing/2014/main" id="{9D579002-8C14-4A35-90BB-43E508420D98}"/>
              </a:ext>
            </a:extLst>
          </p:cNvPr>
          <p:cNvSpPr>
            <a:spLocks noGrp="1"/>
          </p:cNvSpPr>
          <p:nvPr>
            <p:ph type="body" sz="quarter" idx="26" hasCustomPrompt="1"/>
          </p:nvPr>
        </p:nvSpPr>
        <p:spPr>
          <a:xfrm>
            <a:off x="8817081"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0" name="Text Placeholder 14">
            <a:extLst>
              <a:ext uri="{FF2B5EF4-FFF2-40B4-BE49-F238E27FC236}">
                <a16:creationId xmlns:a16="http://schemas.microsoft.com/office/drawing/2014/main" id="{AA2D386B-15E3-4543-8D79-5B890CB60E7F}"/>
              </a:ext>
            </a:extLst>
          </p:cNvPr>
          <p:cNvSpPr>
            <a:spLocks noGrp="1"/>
          </p:cNvSpPr>
          <p:nvPr>
            <p:ph type="body" sz="quarter" idx="27" hasCustomPrompt="1"/>
          </p:nvPr>
        </p:nvSpPr>
        <p:spPr>
          <a:xfrm>
            <a:off x="9606496"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1" name="Text Placeholder 14">
            <a:extLst>
              <a:ext uri="{FF2B5EF4-FFF2-40B4-BE49-F238E27FC236}">
                <a16:creationId xmlns:a16="http://schemas.microsoft.com/office/drawing/2014/main" id="{D1BBCCCB-0A70-4CE2-AC23-DC53C20096BA}"/>
              </a:ext>
            </a:extLst>
          </p:cNvPr>
          <p:cNvSpPr>
            <a:spLocks noGrp="1"/>
          </p:cNvSpPr>
          <p:nvPr>
            <p:ph type="body" sz="quarter" idx="28" hasCustomPrompt="1"/>
          </p:nvPr>
        </p:nvSpPr>
        <p:spPr>
          <a:xfrm>
            <a:off x="10395907" y="31701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61" name="Text Placeholder 14">
            <a:extLst>
              <a:ext uri="{FF2B5EF4-FFF2-40B4-BE49-F238E27FC236}">
                <a16:creationId xmlns:a16="http://schemas.microsoft.com/office/drawing/2014/main" id="{83DD38EA-382F-4255-927F-5F23153D51A7}"/>
              </a:ext>
            </a:extLst>
          </p:cNvPr>
          <p:cNvSpPr>
            <a:spLocks noGrp="1"/>
          </p:cNvSpPr>
          <p:nvPr>
            <p:ph type="body" sz="quarter" idx="46" hasCustomPrompt="1"/>
          </p:nvPr>
        </p:nvSpPr>
        <p:spPr>
          <a:xfrm>
            <a:off x="2029367" y="4003137"/>
            <a:ext cx="1440088" cy="408780"/>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dirty="0"/>
              <a:t>Click to add text</a:t>
            </a:r>
          </a:p>
        </p:txBody>
      </p:sp>
      <p:sp>
        <p:nvSpPr>
          <p:cNvPr id="62" name="Text Placeholder 14">
            <a:extLst>
              <a:ext uri="{FF2B5EF4-FFF2-40B4-BE49-F238E27FC236}">
                <a16:creationId xmlns:a16="http://schemas.microsoft.com/office/drawing/2014/main" id="{DDBB317C-ECEA-48F8-B070-51A7C7B4CDB2}"/>
              </a:ext>
            </a:extLst>
          </p:cNvPr>
          <p:cNvSpPr>
            <a:spLocks noGrp="1"/>
          </p:cNvSpPr>
          <p:nvPr>
            <p:ph type="body" sz="quarter" idx="47" hasCustomPrompt="1"/>
          </p:nvPr>
        </p:nvSpPr>
        <p:spPr>
          <a:xfrm>
            <a:off x="5976442" y="4003137"/>
            <a:ext cx="1440088" cy="408780"/>
          </a:xfrm>
          <a:prstGeom prst="rect">
            <a:avLst/>
          </a:prstGeom>
        </p:spPr>
        <p:txBody>
          <a:bodyPr anchor="b"/>
          <a:lstStyle>
            <a:lvl1pPr marL="0" indent="0" algn="ctr">
              <a:lnSpc>
                <a:spcPct val="100000"/>
              </a:lnSpc>
              <a:spcBef>
                <a:spcPts val="0"/>
              </a:spcBef>
              <a:buNone/>
              <a:defRPr sz="1400" b="0" cap="none" spc="100" baseline="0">
                <a:solidFill>
                  <a:schemeClr val="accent5">
                    <a:lumMod val="50000"/>
                  </a:schemeClr>
                </a:solidFill>
                <a:latin typeface="+mn-lt"/>
              </a:defRPr>
            </a:lvl1pPr>
          </a:lstStyle>
          <a:p>
            <a:pPr lvl="0"/>
            <a:r>
              <a:rPr lang="en-US" dirty="0"/>
              <a:t>Click to add text</a:t>
            </a:r>
          </a:p>
        </p:txBody>
      </p:sp>
      <p:sp>
        <p:nvSpPr>
          <p:cNvPr id="63" name="Text Placeholder 14">
            <a:extLst>
              <a:ext uri="{FF2B5EF4-FFF2-40B4-BE49-F238E27FC236}">
                <a16:creationId xmlns:a16="http://schemas.microsoft.com/office/drawing/2014/main" id="{5C19CD78-318A-4E21-9027-254A8711F4C1}"/>
              </a:ext>
            </a:extLst>
          </p:cNvPr>
          <p:cNvSpPr>
            <a:spLocks noGrp="1"/>
          </p:cNvSpPr>
          <p:nvPr>
            <p:ph type="body" sz="quarter" idx="48" hasCustomPrompt="1"/>
          </p:nvPr>
        </p:nvSpPr>
        <p:spPr>
          <a:xfrm>
            <a:off x="9923517" y="4003137"/>
            <a:ext cx="1440088" cy="408780"/>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j-lt"/>
              </a:defRPr>
            </a:lvl1pPr>
          </a:lstStyle>
          <a:p>
            <a:pPr lvl="0"/>
            <a:r>
              <a:rPr lang="en-US" dirty="0"/>
              <a:t>Click to add text</a:t>
            </a:r>
          </a:p>
        </p:txBody>
      </p:sp>
      <p:sp>
        <p:nvSpPr>
          <p:cNvPr id="57" name="Text Placeholder 14">
            <a:extLst>
              <a:ext uri="{FF2B5EF4-FFF2-40B4-BE49-F238E27FC236}">
                <a16:creationId xmlns:a16="http://schemas.microsoft.com/office/drawing/2014/main" id="{A437805B-FB40-4996-AD55-1BF1A2D64F0B}"/>
              </a:ext>
            </a:extLst>
          </p:cNvPr>
          <p:cNvSpPr>
            <a:spLocks noGrp="1"/>
          </p:cNvSpPr>
          <p:nvPr>
            <p:ph type="body" sz="quarter" idx="42" hasCustomPrompt="1"/>
          </p:nvPr>
        </p:nvSpPr>
        <p:spPr>
          <a:xfrm>
            <a:off x="696804" y="4437609"/>
            <a:ext cx="1021001" cy="501726"/>
          </a:xfrm>
          <a:prstGeom prst="rect">
            <a:avLst/>
          </a:prstGeom>
        </p:spPr>
        <p:txBody>
          <a:bodyPr anchor="ctr"/>
          <a:lstStyle>
            <a:lvl1pPr marL="0" indent="0" algn="ctr">
              <a:buNone/>
              <a:defRPr sz="2000" cap="none" spc="100" baseline="0">
                <a:solidFill>
                  <a:schemeClr val="accent5">
                    <a:lumMod val="50000"/>
                  </a:schemeClr>
                </a:solidFill>
                <a:latin typeface="+mj-lt"/>
              </a:defRPr>
            </a:lvl1pPr>
          </a:lstStyle>
          <a:p>
            <a:pPr lvl="0"/>
            <a:r>
              <a:rPr lang="en-US" dirty="0"/>
              <a:t>Add year</a:t>
            </a:r>
          </a:p>
        </p:txBody>
      </p:sp>
      <p:sp>
        <p:nvSpPr>
          <p:cNvPr id="32" name="Text Placeholder 14">
            <a:extLst>
              <a:ext uri="{FF2B5EF4-FFF2-40B4-BE49-F238E27FC236}">
                <a16:creationId xmlns:a16="http://schemas.microsoft.com/office/drawing/2014/main" id="{40A55730-770B-4851-B7C1-A3AE260339EC}"/>
              </a:ext>
            </a:extLst>
          </p:cNvPr>
          <p:cNvSpPr>
            <a:spLocks noGrp="1"/>
          </p:cNvSpPr>
          <p:nvPr>
            <p:ph type="body" sz="quarter" idx="29" hasCustomPrompt="1"/>
          </p:nvPr>
        </p:nvSpPr>
        <p:spPr>
          <a:xfrm>
            <a:off x="171234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3" name="Text Placeholder 14">
            <a:extLst>
              <a:ext uri="{FF2B5EF4-FFF2-40B4-BE49-F238E27FC236}">
                <a16:creationId xmlns:a16="http://schemas.microsoft.com/office/drawing/2014/main" id="{32F5F67C-8450-4CC2-984C-18CEA2A424FA}"/>
              </a:ext>
            </a:extLst>
          </p:cNvPr>
          <p:cNvSpPr>
            <a:spLocks noGrp="1"/>
          </p:cNvSpPr>
          <p:nvPr>
            <p:ph type="body" sz="quarter" idx="30" hasCustomPrompt="1"/>
          </p:nvPr>
        </p:nvSpPr>
        <p:spPr>
          <a:xfrm>
            <a:off x="250176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4" name="Text Placeholder 14">
            <a:extLst>
              <a:ext uri="{FF2B5EF4-FFF2-40B4-BE49-F238E27FC236}">
                <a16:creationId xmlns:a16="http://schemas.microsoft.com/office/drawing/2014/main" id="{205940B1-D0A7-4FA0-8075-1DD875262A2B}"/>
              </a:ext>
            </a:extLst>
          </p:cNvPr>
          <p:cNvSpPr>
            <a:spLocks noGrp="1"/>
          </p:cNvSpPr>
          <p:nvPr>
            <p:ph type="body" sz="quarter" idx="31" hasCustomPrompt="1"/>
          </p:nvPr>
        </p:nvSpPr>
        <p:spPr>
          <a:xfrm>
            <a:off x="329117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5" name="Text Placeholder 14">
            <a:extLst>
              <a:ext uri="{FF2B5EF4-FFF2-40B4-BE49-F238E27FC236}">
                <a16:creationId xmlns:a16="http://schemas.microsoft.com/office/drawing/2014/main" id="{FF257E24-EF53-4359-8CF5-CC42A8F66184}"/>
              </a:ext>
            </a:extLst>
          </p:cNvPr>
          <p:cNvSpPr>
            <a:spLocks noGrp="1"/>
          </p:cNvSpPr>
          <p:nvPr>
            <p:ph type="body" sz="quarter" idx="32" hasCustomPrompt="1"/>
          </p:nvPr>
        </p:nvSpPr>
        <p:spPr>
          <a:xfrm>
            <a:off x="408059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6" name="Text Placeholder 14">
            <a:extLst>
              <a:ext uri="{FF2B5EF4-FFF2-40B4-BE49-F238E27FC236}">
                <a16:creationId xmlns:a16="http://schemas.microsoft.com/office/drawing/2014/main" id="{5A2166B8-0F7E-45E9-970E-79F921472A30}"/>
              </a:ext>
            </a:extLst>
          </p:cNvPr>
          <p:cNvSpPr>
            <a:spLocks noGrp="1"/>
          </p:cNvSpPr>
          <p:nvPr>
            <p:ph type="body" sz="quarter" idx="33" hasCustomPrompt="1"/>
          </p:nvPr>
        </p:nvSpPr>
        <p:spPr>
          <a:xfrm>
            <a:off x="4810807" y="4871997"/>
            <a:ext cx="61531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7" name="Text Placeholder 14">
            <a:extLst>
              <a:ext uri="{FF2B5EF4-FFF2-40B4-BE49-F238E27FC236}">
                <a16:creationId xmlns:a16="http://schemas.microsoft.com/office/drawing/2014/main" id="{FF45DCBF-40C1-4B85-9196-4C0237FA8CE9}"/>
              </a:ext>
            </a:extLst>
          </p:cNvPr>
          <p:cNvSpPr>
            <a:spLocks noGrp="1"/>
          </p:cNvSpPr>
          <p:nvPr>
            <p:ph type="body" sz="quarter" idx="34" hasCustomPrompt="1"/>
          </p:nvPr>
        </p:nvSpPr>
        <p:spPr>
          <a:xfrm>
            <a:off x="565942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8" name="Text Placeholder 14">
            <a:extLst>
              <a:ext uri="{FF2B5EF4-FFF2-40B4-BE49-F238E27FC236}">
                <a16:creationId xmlns:a16="http://schemas.microsoft.com/office/drawing/2014/main" id="{E0182695-A664-4408-ACB6-D9273831D560}"/>
              </a:ext>
            </a:extLst>
          </p:cNvPr>
          <p:cNvSpPr>
            <a:spLocks noGrp="1"/>
          </p:cNvSpPr>
          <p:nvPr>
            <p:ph type="body" sz="quarter" idx="35" hasCustomPrompt="1"/>
          </p:nvPr>
        </p:nvSpPr>
        <p:spPr>
          <a:xfrm>
            <a:off x="644883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39" name="Text Placeholder 14">
            <a:extLst>
              <a:ext uri="{FF2B5EF4-FFF2-40B4-BE49-F238E27FC236}">
                <a16:creationId xmlns:a16="http://schemas.microsoft.com/office/drawing/2014/main" id="{2928531F-4FEC-4B06-9428-27244D33B936}"/>
              </a:ext>
            </a:extLst>
          </p:cNvPr>
          <p:cNvSpPr>
            <a:spLocks noGrp="1"/>
          </p:cNvSpPr>
          <p:nvPr>
            <p:ph type="body" sz="quarter" idx="36" hasCustomPrompt="1"/>
          </p:nvPr>
        </p:nvSpPr>
        <p:spPr>
          <a:xfrm>
            <a:off x="723825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40" name="Text Placeholder 14">
            <a:extLst>
              <a:ext uri="{FF2B5EF4-FFF2-40B4-BE49-F238E27FC236}">
                <a16:creationId xmlns:a16="http://schemas.microsoft.com/office/drawing/2014/main" id="{E678C8DB-AF28-4A99-B976-36F54BA279CD}"/>
              </a:ext>
            </a:extLst>
          </p:cNvPr>
          <p:cNvSpPr>
            <a:spLocks noGrp="1"/>
          </p:cNvSpPr>
          <p:nvPr>
            <p:ph type="body" sz="quarter" idx="37" hasCustomPrompt="1"/>
          </p:nvPr>
        </p:nvSpPr>
        <p:spPr>
          <a:xfrm>
            <a:off x="802766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41" name="Text Placeholder 14">
            <a:extLst>
              <a:ext uri="{FF2B5EF4-FFF2-40B4-BE49-F238E27FC236}">
                <a16:creationId xmlns:a16="http://schemas.microsoft.com/office/drawing/2014/main" id="{FB1CBFC6-0E9C-4ECA-A915-798C00479D6B}"/>
              </a:ext>
            </a:extLst>
          </p:cNvPr>
          <p:cNvSpPr>
            <a:spLocks noGrp="1"/>
          </p:cNvSpPr>
          <p:nvPr>
            <p:ph type="body" sz="quarter" idx="38" hasCustomPrompt="1"/>
          </p:nvPr>
        </p:nvSpPr>
        <p:spPr>
          <a:xfrm>
            <a:off x="8817081"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42" name="Text Placeholder 14">
            <a:extLst>
              <a:ext uri="{FF2B5EF4-FFF2-40B4-BE49-F238E27FC236}">
                <a16:creationId xmlns:a16="http://schemas.microsoft.com/office/drawing/2014/main" id="{B4EC71CB-AE6D-46A0-87B4-6E2BD6A1CF6F}"/>
              </a:ext>
            </a:extLst>
          </p:cNvPr>
          <p:cNvSpPr>
            <a:spLocks noGrp="1"/>
          </p:cNvSpPr>
          <p:nvPr>
            <p:ph type="body" sz="quarter" idx="39" hasCustomPrompt="1"/>
          </p:nvPr>
        </p:nvSpPr>
        <p:spPr>
          <a:xfrm>
            <a:off x="9606496"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sp>
        <p:nvSpPr>
          <p:cNvPr id="43" name="Text Placeholder 14">
            <a:extLst>
              <a:ext uri="{FF2B5EF4-FFF2-40B4-BE49-F238E27FC236}">
                <a16:creationId xmlns:a16="http://schemas.microsoft.com/office/drawing/2014/main" id="{16A1EE39-3790-4721-9E09-19024F590A96}"/>
              </a:ext>
            </a:extLst>
          </p:cNvPr>
          <p:cNvSpPr>
            <a:spLocks noGrp="1"/>
          </p:cNvSpPr>
          <p:nvPr>
            <p:ph type="body" sz="quarter" idx="40" hasCustomPrompt="1"/>
          </p:nvPr>
        </p:nvSpPr>
        <p:spPr>
          <a:xfrm>
            <a:off x="10395907" y="48719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dirty="0"/>
              <a:t>Click to add text</a:t>
            </a:r>
          </a:p>
        </p:txBody>
      </p:sp>
      <p:grpSp>
        <p:nvGrpSpPr>
          <p:cNvPr id="44" name="Group 43">
            <a:extLst>
              <a:ext uri="{FF2B5EF4-FFF2-40B4-BE49-F238E27FC236}">
                <a16:creationId xmlns:a16="http://schemas.microsoft.com/office/drawing/2014/main" id="{D4F8B141-9EE2-47E7-AF2A-94CECF90771C}"/>
              </a:ext>
              <a:ext uri="{C183D7F6-B498-43B3-948B-1728B52AA6E4}">
                <adec:decorative xmlns:adec="http://schemas.microsoft.com/office/drawing/2017/decorative" val="1"/>
              </a:ext>
            </a:extLst>
          </p:cNvPr>
          <p:cNvGrpSpPr/>
          <p:nvPr userDrawn="1"/>
        </p:nvGrpSpPr>
        <p:grpSpPr>
          <a:xfrm>
            <a:off x="2047081" y="4694680"/>
            <a:ext cx="8510121" cy="0"/>
            <a:chOff x="1504814" y="2488864"/>
            <a:chExt cx="8510121" cy="0"/>
          </a:xfrm>
        </p:grpSpPr>
        <p:cxnSp>
          <p:nvCxnSpPr>
            <p:cNvPr id="45" name="Straight Connector 44">
              <a:extLst>
                <a:ext uri="{FF2B5EF4-FFF2-40B4-BE49-F238E27FC236}">
                  <a16:creationId xmlns:a16="http://schemas.microsoft.com/office/drawing/2014/main" id="{0D73D561-653C-420E-BC66-5DA51DD36C89}"/>
                </a:ext>
              </a:extLst>
            </p:cNvPr>
            <p:cNvCxnSpPr>
              <a:cxnSpLocks/>
            </p:cNvCxnSpPr>
            <p:nvPr userDrawn="1"/>
          </p:nvCxnSpPr>
          <p:spPr>
            <a:xfrm>
              <a:off x="1504814"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3729D46-C590-474A-BF51-5B9D4359EB74}"/>
                </a:ext>
              </a:extLst>
            </p:cNvPr>
            <p:cNvCxnSpPr>
              <a:cxnSpLocks/>
            </p:cNvCxnSpPr>
            <p:nvPr userDrawn="1"/>
          </p:nvCxnSpPr>
          <p:spPr>
            <a:xfrm>
              <a:off x="2301137"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148D21A3-16A8-4ECB-832A-29159F1D20E9}"/>
                </a:ext>
              </a:extLst>
            </p:cNvPr>
            <p:cNvCxnSpPr>
              <a:cxnSpLocks/>
            </p:cNvCxnSpPr>
            <p:nvPr userDrawn="1"/>
          </p:nvCxnSpPr>
          <p:spPr>
            <a:xfrm>
              <a:off x="3083776"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DB217E3B-A68A-4BBD-889D-C078F6616CB6}"/>
                </a:ext>
              </a:extLst>
            </p:cNvPr>
            <p:cNvCxnSpPr>
              <a:cxnSpLocks/>
            </p:cNvCxnSpPr>
            <p:nvPr userDrawn="1"/>
          </p:nvCxnSpPr>
          <p:spPr>
            <a:xfrm>
              <a:off x="3880099"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3AC64796-B68D-4AE1-A16E-54663926A7FD}"/>
                </a:ext>
              </a:extLst>
            </p:cNvPr>
            <p:cNvCxnSpPr>
              <a:cxnSpLocks/>
            </p:cNvCxnSpPr>
            <p:nvPr userDrawn="1"/>
          </p:nvCxnSpPr>
          <p:spPr>
            <a:xfrm>
              <a:off x="4655896"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869D787A-5A6E-4ADB-BAAA-FC5EF3EF1BE0}"/>
                </a:ext>
              </a:extLst>
            </p:cNvPr>
            <p:cNvCxnSpPr>
              <a:cxnSpLocks/>
            </p:cNvCxnSpPr>
            <p:nvPr userDrawn="1"/>
          </p:nvCxnSpPr>
          <p:spPr>
            <a:xfrm>
              <a:off x="5452219"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1E371F89-9862-4F45-9CA4-A53BF2C3F720}"/>
                </a:ext>
              </a:extLst>
            </p:cNvPr>
            <p:cNvCxnSpPr>
              <a:cxnSpLocks/>
            </p:cNvCxnSpPr>
            <p:nvPr userDrawn="1"/>
          </p:nvCxnSpPr>
          <p:spPr>
            <a:xfrm>
              <a:off x="6234858"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819AC00F-FB14-4E51-ABB2-C72FB6C0A0F7}"/>
                </a:ext>
              </a:extLst>
            </p:cNvPr>
            <p:cNvCxnSpPr>
              <a:cxnSpLocks/>
            </p:cNvCxnSpPr>
            <p:nvPr userDrawn="1"/>
          </p:nvCxnSpPr>
          <p:spPr>
            <a:xfrm>
              <a:off x="7031181"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083D041-D6E2-4DFF-A37E-21E03F46AF94}"/>
                </a:ext>
              </a:extLst>
            </p:cNvPr>
            <p:cNvCxnSpPr>
              <a:cxnSpLocks/>
            </p:cNvCxnSpPr>
            <p:nvPr userDrawn="1"/>
          </p:nvCxnSpPr>
          <p:spPr>
            <a:xfrm>
              <a:off x="7813820"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E4589E1D-9976-4550-917F-D88195CDCE9F}"/>
                </a:ext>
              </a:extLst>
            </p:cNvPr>
            <p:cNvCxnSpPr>
              <a:cxnSpLocks/>
            </p:cNvCxnSpPr>
            <p:nvPr userDrawn="1"/>
          </p:nvCxnSpPr>
          <p:spPr>
            <a:xfrm>
              <a:off x="8610143"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1065CC16-DED3-4048-8705-CA87554422D7}"/>
                </a:ext>
              </a:extLst>
            </p:cNvPr>
            <p:cNvCxnSpPr>
              <a:cxnSpLocks/>
            </p:cNvCxnSpPr>
            <p:nvPr userDrawn="1"/>
          </p:nvCxnSpPr>
          <p:spPr>
            <a:xfrm>
              <a:off x="9399625"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33" name="Group 132">
            <a:extLst>
              <a:ext uri="{FF2B5EF4-FFF2-40B4-BE49-F238E27FC236}">
                <a16:creationId xmlns:a16="http://schemas.microsoft.com/office/drawing/2014/main" id="{4EDC1B45-4090-4B45-80FB-8DF542E67EC0}"/>
              </a:ext>
              <a:ext uri="{C183D7F6-B498-43B3-948B-1728B52AA6E4}">
                <adec:decorative xmlns:adec="http://schemas.microsoft.com/office/drawing/2017/decorative" val="1"/>
              </a:ext>
            </a:extLst>
          </p:cNvPr>
          <p:cNvGrpSpPr/>
          <p:nvPr userDrawn="1"/>
        </p:nvGrpSpPr>
        <p:grpSpPr>
          <a:xfrm>
            <a:off x="1872910" y="4599626"/>
            <a:ext cx="8858463" cy="174171"/>
            <a:chOff x="1835966" y="4162015"/>
            <a:chExt cx="8858463" cy="174171"/>
          </a:xfrm>
        </p:grpSpPr>
        <p:sp>
          <p:nvSpPr>
            <p:cNvPr id="90" name="Oval 234">
              <a:extLst>
                <a:ext uri="{FF2B5EF4-FFF2-40B4-BE49-F238E27FC236}">
                  <a16:creationId xmlns:a16="http://schemas.microsoft.com/office/drawing/2014/main" id="{1EFAF30E-1CB4-4DCC-B1A8-30450AECDE71}"/>
                </a:ext>
                <a:ext uri="{C183D7F6-B498-43B3-948B-1728B52AA6E4}">
                  <adec:decorative xmlns:adec="http://schemas.microsoft.com/office/drawing/2017/decorative" val="1"/>
                </a:ext>
              </a:extLst>
            </p:cNvPr>
            <p:cNvSpPr/>
            <p:nvPr userDrawn="1"/>
          </p:nvSpPr>
          <p:spPr>
            <a:xfrm>
              <a:off x="1835966"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236">
              <a:extLst>
                <a:ext uri="{FF2B5EF4-FFF2-40B4-BE49-F238E27FC236}">
                  <a16:creationId xmlns:a16="http://schemas.microsoft.com/office/drawing/2014/main" id="{A53911EE-BFCB-48ED-9821-C8FD0449842D}"/>
                </a:ext>
                <a:ext uri="{C183D7F6-B498-43B3-948B-1728B52AA6E4}">
                  <adec:decorative xmlns:adec="http://schemas.microsoft.com/office/drawing/2017/decorative" val="1"/>
                </a:ext>
              </a:extLst>
            </p:cNvPr>
            <p:cNvSpPr/>
            <p:nvPr userDrawn="1"/>
          </p:nvSpPr>
          <p:spPr>
            <a:xfrm>
              <a:off x="2625447"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Oval 238">
              <a:extLst>
                <a:ext uri="{FF2B5EF4-FFF2-40B4-BE49-F238E27FC236}">
                  <a16:creationId xmlns:a16="http://schemas.microsoft.com/office/drawing/2014/main" id="{AE84E691-02AF-4C42-B3B7-EE46E825C03F}"/>
                </a:ext>
                <a:ext uri="{C183D7F6-B498-43B3-948B-1728B52AA6E4}">
                  <adec:decorative xmlns:adec="http://schemas.microsoft.com/office/drawing/2017/decorative" val="1"/>
                </a:ext>
              </a:extLst>
            </p:cNvPr>
            <p:cNvSpPr/>
            <p:nvPr userDrawn="1"/>
          </p:nvSpPr>
          <p:spPr>
            <a:xfrm>
              <a:off x="3414928"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Oval 240">
              <a:extLst>
                <a:ext uri="{FF2B5EF4-FFF2-40B4-BE49-F238E27FC236}">
                  <a16:creationId xmlns:a16="http://schemas.microsoft.com/office/drawing/2014/main" id="{EB9041A9-2967-41AF-BE0A-A7476B97B2CA}"/>
                </a:ext>
                <a:ext uri="{C183D7F6-B498-43B3-948B-1728B52AA6E4}">
                  <adec:decorative xmlns:adec="http://schemas.microsoft.com/office/drawing/2017/decorative" val="1"/>
                </a:ext>
              </a:extLst>
            </p:cNvPr>
            <p:cNvSpPr/>
            <p:nvPr userDrawn="1"/>
          </p:nvSpPr>
          <p:spPr>
            <a:xfrm>
              <a:off x="4204409"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Oval 242">
              <a:extLst>
                <a:ext uri="{FF2B5EF4-FFF2-40B4-BE49-F238E27FC236}">
                  <a16:creationId xmlns:a16="http://schemas.microsoft.com/office/drawing/2014/main" id="{2B7F05AE-8C2E-43EB-BBA0-897D173AF613}"/>
                </a:ext>
                <a:ext uri="{C183D7F6-B498-43B3-948B-1728B52AA6E4}">
                  <adec:decorative xmlns:adec="http://schemas.microsoft.com/office/drawing/2017/decorative" val="1"/>
                </a:ext>
              </a:extLst>
            </p:cNvPr>
            <p:cNvSpPr/>
            <p:nvPr userDrawn="1"/>
          </p:nvSpPr>
          <p:spPr>
            <a:xfrm>
              <a:off x="4993890"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Oval 244">
              <a:extLst>
                <a:ext uri="{FF2B5EF4-FFF2-40B4-BE49-F238E27FC236}">
                  <a16:creationId xmlns:a16="http://schemas.microsoft.com/office/drawing/2014/main" id="{4248E8A5-3D01-49ED-BEC6-0D27C4C50B7E}"/>
                </a:ext>
                <a:ext uri="{C183D7F6-B498-43B3-948B-1728B52AA6E4}">
                  <adec:decorative xmlns:adec="http://schemas.microsoft.com/office/drawing/2017/decorative" val="1"/>
                </a:ext>
              </a:extLst>
            </p:cNvPr>
            <p:cNvSpPr/>
            <p:nvPr userDrawn="1"/>
          </p:nvSpPr>
          <p:spPr>
            <a:xfrm>
              <a:off x="5783371"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Oval 246">
              <a:extLst>
                <a:ext uri="{FF2B5EF4-FFF2-40B4-BE49-F238E27FC236}">
                  <a16:creationId xmlns:a16="http://schemas.microsoft.com/office/drawing/2014/main" id="{A50B1FA2-FFAB-4A04-8C04-CF6BC1BCDC98}"/>
                </a:ext>
                <a:ext uri="{C183D7F6-B498-43B3-948B-1728B52AA6E4}">
                  <adec:decorative xmlns:adec="http://schemas.microsoft.com/office/drawing/2017/decorative" val="1"/>
                </a:ext>
              </a:extLst>
            </p:cNvPr>
            <p:cNvSpPr/>
            <p:nvPr userDrawn="1"/>
          </p:nvSpPr>
          <p:spPr>
            <a:xfrm>
              <a:off x="6572852"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Oval 248">
              <a:extLst>
                <a:ext uri="{FF2B5EF4-FFF2-40B4-BE49-F238E27FC236}">
                  <a16:creationId xmlns:a16="http://schemas.microsoft.com/office/drawing/2014/main" id="{B70F9284-E3A9-4E8C-9C28-93D985513A99}"/>
                </a:ext>
                <a:ext uri="{C183D7F6-B498-43B3-948B-1728B52AA6E4}">
                  <adec:decorative xmlns:adec="http://schemas.microsoft.com/office/drawing/2017/decorative" val="1"/>
                </a:ext>
              </a:extLst>
            </p:cNvPr>
            <p:cNvSpPr/>
            <p:nvPr userDrawn="1"/>
          </p:nvSpPr>
          <p:spPr>
            <a:xfrm>
              <a:off x="7362333"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Oval 250">
              <a:extLst>
                <a:ext uri="{FF2B5EF4-FFF2-40B4-BE49-F238E27FC236}">
                  <a16:creationId xmlns:a16="http://schemas.microsoft.com/office/drawing/2014/main" id="{494AA308-491E-44AE-A81D-E62D362FC479}"/>
                </a:ext>
                <a:ext uri="{C183D7F6-B498-43B3-948B-1728B52AA6E4}">
                  <adec:decorative xmlns:adec="http://schemas.microsoft.com/office/drawing/2017/decorative" val="1"/>
                </a:ext>
              </a:extLst>
            </p:cNvPr>
            <p:cNvSpPr/>
            <p:nvPr userDrawn="1"/>
          </p:nvSpPr>
          <p:spPr>
            <a:xfrm>
              <a:off x="8151814"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Oval 252">
              <a:extLst>
                <a:ext uri="{FF2B5EF4-FFF2-40B4-BE49-F238E27FC236}">
                  <a16:creationId xmlns:a16="http://schemas.microsoft.com/office/drawing/2014/main" id="{03B58A61-0691-4D1F-9A25-7CCB12DA9159}"/>
                </a:ext>
                <a:ext uri="{C183D7F6-B498-43B3-948B-1728B52AA6E4}">
                  <adec:decorative xmlns:adec="http://schemas.microsoft.com/office/drawing/2017/decorative" val="1"/>
                </a:ext>
              </a:extLst>
            </p:cNvPr>
            <p:cNvSpPr/>
            <p:nvPr userDrawn="1"/>
          </p:nvSpPr>
          <p:spPr>
            <a:xfrm>
              <a:off x="8941295"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Oval 254">
              <a:extLst>
                <a:ext uri="{FF2B5EF4-FFF2-40B4-BE49-F238E27FC236}">
                  <a16:creationId xmlns:a16="http://schemas.microsoft.com/office/drawing/2014/main" id="{57F5DE50-7369-4681-A8F6-5E935A517811}"/>
                </a:ext>
                <a:ext uri="{C183D7F6-B498-43B3-948B-1728B52AA6E4}">
                  <adec:decorative xmlns:adec="http://schemas.microsoft.com/office/drawing/2017/decorative" val="1"/>
                </a:ext>
              </a:extLst>
            </p:cNvPr>
            <p:cNvSpPr/>
            <p:nvPr userDrawn="1"/>
          </p:nvSpPr>
          <p:spPr>
            <a:xfrm>
              <a:off x="9730776"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Oval 256">
              <a:extLst>
                <a:ext uri="{FF2B5EF4-FFF2-40B4-BE49-F238E27FC236}">
                  <a16:creationId xmlns:a16="http://schemas.microsoft.com/office/drawing/2014/main" id="{4C666F7C-EBDE-456E-B607-1E0FA692438A}"/>
                </a:ext>
                <a:ext uri="{C183D7F6-B498-43B3-948B-1728B52AA6E4}">
                  <adec:decorative xmlns:adec="http://schemas.microsoft.com/office/drawing/2017/decorative" val="1"/>
                </a:ext>
              </a:extLst>
            </p:cNvPr>
            <p:cNvSpPr/>
            <p:nvPr userDrawn="1"/>
          </p:nvSpPr>
          <p:spPr>
            <a:xfrm>
              <a:off x="10520258"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5" name="Group 104">
            <a:extLst>
              <a:ext uri="{FF2B5EF4-FFF2-40B4-BE49-F238E27FC236}">
                <a16:creationId xmlns:a16="http://schemas.microsoft.com/office/drawing/2014/main" id="{FFFF66A7-062A-4A45-8A10-A8F847AF1847}"/>
              </a:ext>
              <a:ext uri="{C183D7F6-B498-43B3-948B-1728B52AA6E4}">
                <adec:decorative xmlns:adec="http://schemas.microsoft.com/office/drawing/2017/decorative" val="1"/>
              </a:ext>
            </a:extLst>
          </p:cNvPr>
          <p:cNvGrpSpPr/>
          <p:nvPr userDrawn="1"/>
        </p:nvGrpSpPr>
        <p:grpSpPr>
          <a:xfrm>
            <a:off x="2049387" y="2999128"/>
            <a:ext cx="8510121" cy="0"/>
            <a:chOff x="1504814" y="2488864"/>
            <a:chExt cx="8510121" cy="0"/>
          </a:xfrm>
        </p:grpSpPr>
        <p:cxnSp>
          <p:nvCxnSpPr>
            <p:cNvPr id="106" name="Straight Connector 105">
              <a:extLst>
                <a:ext uri="{FF2B5EF4-FFF2-40B4-BE49-F238E27FC236}">
                  <a16:creationId xmlns:a16="http://schemas.microsoft.com/office/drawing/2014/main" id="{A2090933-BFE5-4598-998F-C2857039426F}"/>
                </a:ext>
              </a:extLst>
            </p:cNvPr>
            <p:cNvCxnSpPr>
              <a:cxnSpLocks/>
            </p:cNvCxnSpPr>
            <p:nvPr userDrawn="1"/>
          </p:nvCxnSpPr>
          <p:spPr>
            <a:xfrm>
              <a:off x="1504814"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C7E50B9E-AD14-448E-B2DF-ED1D0F490865}"/>
                </a:ext>
              </a:extLst>
            </p:cNvPr>
            <p:cNvCxnSpPr>
              <a:cxnSpLocks/>
            </p:cNvCxnSpPr>
            <p:nvPr userDrawn="1"/>
          </p:nvCxnSpPr>
          <p:spPr>
            <a:xfrm>
              <a:off x="2301137"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1F782020-9AE0-4B20-ACD4-057C60173A6C}"/>
                </a:ext>
              </a:extLst>
            </p:cNvPr>
            <p:cNvCxnSpPr>
              <a:cxnSpLocks/>
            </p:cNvCxnSpPr>
            <p:nvPr userDrawn="1"/>
          </p:nvCxnSpPr>
          <p:spPr>
            <a:xfrm>
              <a:off x="3083776"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DE1A502D-7651-4CBE-81DE-FF4F102DAA73}"/>
                </a:ext>
              </a:extLst>
            </p:cNvPr>
            <p:cNvCxnSpPr>
              <a:cxnSpLocks/>
            </p:cNvCxnSpPr>
            <p:nvPr userDrawn="1"/>
          </p:nvCxnSpPr>
          <p:spPr>
            <a:xfrm>
              <a:off x="3880099"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D4C29AAF-4E83-44DA-A084-3FF3C70F6155}"/>
                </a:ext>
              </a:extLst>
            </p:cNvPr>
            <p:cNvCxnSpPr>
              <a:cxnSpLocks/>
            </p:cNvCxnSpPr>
            <p:nvPr userDrawn="1"/>
          </p:nvCxnSpPr>
          <p:spPr>
            <a:xfrm>
              <a:off x="4655896"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AC5616E9-1DAC-4713-A257-8682DD24AC5C}"/>
                </a:ext>
              </a:extLst>
            </p:cNvPr>
            <p:cNvCxnSpPr>
              <a:cxnSpLocks/>
            </p:cNvCxnSpPr>
            <p:nvPr userDrawn="1"/>
          </p:nvCxnSpPr>
          <p:spPr>
            <a:xfrm>
              <a:off x="5452219"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ACDC726D-AB0E-4ED3-82DB-9DD54ADB100A}"/>
                </a:ext>
              </a:extLst>
            </p:cNvPr>
            <p:cNvCxnSpPr>
              <a:cxnSpLocks/>
            </p:cNvCxnSpPr>
            <p:nvPr userDrawn="1"/>
          </p:nvCxnSpPr>
          <p:spPr>
            <a:xfrm>
              <a:off x="6234858"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12F1E4A6-E07E-4550-AB72-53438E0C4F0E}"/>
                </a:ext>
              </a:extLst>
            </p:cNvPr>
            <p:cNvCxnSpPr>
              <a:cxnSpLocks/>
            </p:cNvCxnSpPr>
            <p:nvPr userDrawn="1"/>
          </p:nvCxnSpPr>
          <p:spPr>
            <a:xfrm>
              <a:off x="7031181"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6B638F82-2127-4858-AA45-F08A1CADABB9}"/>
                </a:ext>
              </a:extLst>
            </p:cNvPr>
            <p:cNvCxnSpPr>
              <a:cxnSpLocks/>
            </p:cNvCxnSpPr>
            <p:nvPr userDrawn="1"/>
          </p:nvCxnSpPr>
          <p:spPr>
            <a:xfrm>
              <a:off x="7813820"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028005E8-9894-4966-8BDE-95577A6039DC}"/>
                </a:ext>
              </a:extLst>
            </p:cNvPr>
            <p:cNvCxnSpPr>
              <a:cxnSpLocks/>
            </p:cNvCxnSpPr>
            <p:nvPr userDrawn="1"/>
          </p:nvCxnSpPr>
          <p:spPr>
            <a:xfrm>
              <a:off x="8610143"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CFFBFEB2-9943-4D83-86DB-1A86AC15E8EF}"/>
                </a:ext>
              </a:extLst>
            </p:cNvPr>
            <p:cNvCxnSpPr>
              <a:cxnSpLocks/>
            </p:cNvCxnSpPr>
            <p:nvPr userDrawn="1"/>
          </p:nvCxnSpPr>
          <p:spPr>
            <a:xfrm>
              <a:off x="9399625" y="2488864"/>
              <a:ext cx="61531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34" name="Group 133">
            <a:extLst>
              <a:ext uri="{FF2B5EF4-FFF2-40B4-BE49-F238E27FC236}">
                <a16:creationId xmlns:a16="http://schemas.microsoft.com/office/drawing/2014/main" id="{67045F09-8CF5-4E51-A65C-54F8BF015868}"/>
              </a:ext>
              <a:ext uri="{C183D7F6-B498-43B3-948B-1728B52AA6E4}">
                <adec:decorative xmlns:adec="http://schemas.microsoft.com/office/drawing/2017/decorative" val="1"/>
              </a:ext>
            </a:extLst>
          </p:cNvPr>
          <p:cNvGrpSpPr/>
          <p:nvPr userDrawn="1"/>
        </p:nvGrpSpPr>
        <p:grpSpPr>
          <a:xfrm>
            <a:off x="1872910" y="2903401"/>
            <a:ext cx="8858463" cy="174171"/>
            <a:chOff x="1835966" y="4162015"/>
            <a:chExt cx="8858463" cy="174171"/>
          </a:xfrm>
        </p:grpSpPr>
        <p:sp>
          <p:nvSpPr>
            <p:cNvPr id="135" name="Oval 234">
              <a:extLst>
                <a:ext uri="{FF2B5EF4-FFF2-40B4-BE49-F238E27FC236}">
                  <a16:creationId xmlns:a16="http://schemas.microsoft.com/office/drawing/2014/main" id="{09B4CFFD-0C29-4685-915E-4DC40D4DFD91}"/>
                </a:ext>
                <a:ext uri="{C183D7F6-B498-43B3-948B-1728B52AA6E4}">
                  <adec:decorative xmlns:adec="http://schemas.microsoft.com/office/drawing/2017/decorative" val="1"/>
                </a:ext>
              </a:extLst>
            </p:cNvPr>
            <p:cNvSpPr/>
            <p:nvPr userDrawn="1"/>
          </p:nvSpPr>
          <p:spPr>
            <a:xfrm>
              <a:off x="1835966"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236">
              <a:extLst>
                <a:ext uri="{FF2B5EF4-FFF2-40B4-BE49-F238E27FC236}">
                  <a16:creationId xmlns:a16="http://schemas.microsoft.com/office/drawing/2014/main" id="{736381B7-7D05-4040-9A1B-1918415768F3}"/>
                </a:ext>
                <a:ext uri="{C183D7F6-B498-43B3-948B-1728B52AA6E4}">
                  <adec:decorative xmlns:adec="http://schemas.microsoft.com/office/drawing/2017/decorative" val="1"/>
                </a:ext>
              </a:extLst>
            </p:cNvPr>
            <p:cNvSpPr/>
            <p:nvPr userDrawn="1"/>
          </p:nvSpPr>
          <p:spPr>
            <a:xfrm>
              <a:off x="2625447"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Oval 238">
              <a:extLst>
                <a:ext uri="{FF2B5EF4-FFF2-40B4-BE49-F238E27FC236}">
                  <a16:creationId xmlns:a16="http://schemas.microsoft.com/office/drawing/2014/main" id="{4F77152F-41F4-45EC-B530-B38C5111C2BA}"/>
                </a:ext>
                <a:ext uri="{C183D7F6-B498-43B3-948B-1728B52AA6E4}">
                  <adec:decorative xmlns:adec="http://schemas.microsoft.com/office/drawing/2017/decorative" val="1"/>
                </a:ext>
              </a:extLst>
            </p:cNvPr>
            <p:cNvSpPr/>
            <p:nvPr userDrawn="1"/>
          </p:nvSpPr>
          <p:spPr>
            <a:xfrm>
              <a:off x="3414928"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Oval 240">
              <a:extLst>
                <a:ext uri="{FF2B5EF4-FFF2-40B4-BE49-F238E27FC236}">
                  <a16:creationId xmlns:a16="http://schemas.microsoft.com/office/drawing/2014/main" id="{8FB428D5-0A0E-4CF3-A223-9F4F7B386105}"/>
                </a:ext>
                <a:ext uri="{C183D7F6-B498-43B3-948B-1728B52AA6E4}">
                  <adec:decorative xmlns:adec="http://schemas.microsoft.com/office/drawing/2017/decorative" val="1"/>
                </a:ext>
              </a:extLst>
            </p:cNvPr>
            <p:cNvSpPr/>
            <p:nvPr userDrawn="1"/>
          </p:nvSpPr>
          <p:spPr>
            <a:xfrm>
              <a:off x="4204409"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Oval 242">
              <a:extLst>
                <a:ext uri="{FF2B5EF4-FFF2-40B4-BE49-F238E27FC236}">
                  <a16:creationId xmlns:a16="http://schemas.microsoft.com/office/drawing/2014/main" id="{A4275727-B33C-4EB0-9E6E-7CE33560321C}"/>
                </a:ext>
                <a:ext uri="{C183D7F6-B498-43B3-948B-1728B52AA6E4}">
                  <adec:decorative xmlns:adec="http://schemas.microsoft.com/office/drawing/2017/decorative" val="1"/>
                </a:ext>
              </a:extLst>
            </p:cNvPr>
            <p:cNvSpPr/>
            <p:nvPr userDrawn="1"/>
          </p:nvSpPr>
          <p:spPr>
            <a:xfrm>
              <a:off x="4993890"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Oval 244">
              <a:extLst>
                <a:ext uri="{FF2B5EF4-FFF2-40B4-BE49-F238E27FC236}">
                  <a16:creationId xmlns:a16="http://schemas.microsoft.com/office/drawing/2014/main" id="{7998F366-05B2-42D3-9B4E-CD7F91FB9396}"/>
                </a:ext>
                <a:ext uri="{C183D7F6-B498-43B3-948B-1728B52AA6E4}">
                  <adec:decorative xmlns:adec="http://schemas.microsoft.com/office/drawing/2017/decorative" val="1"/>
                </a:ext>
              </a:extLst>
            </p:cNvPr>
            <p:cNvSpPr/>
            <p:nvPr userDrawn="1"/>
          </p:nvSpPr>
          <p:spPr>
            <a:xfrm>
              <a:off x="5783371"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Oval 246">
              <a:extLst>
                <a:ext uri="{FF2B5EF4-FFF2-40B4-BE49-F238E27FC236}">
                  <a16:creationId xmlns:a16="http://schemas.microsoft.com/office/drawing/2014/main" id="{8593BF6C-17E2-4AB7-85D7-0B93D2376884}"/>
                </a:ext>
                <a:ext uri="{C183D7F6-B498-43B3-948B-1728B52AA6E4}">
                  <adec:decorative xmlns:adec="http://schemas.microsoft.com/office/drawing/2017/decorative" val="1"/>
                </a:ext>
              </a:extLst>
            </p:cNvPr>
            <p:cNvSpPr/>
            <p:nvPr userDrawn="1"/>
          </p:nvSpPr>
          <p:spPr>
            <a:xfrm>
              <a:off x="6572852"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Oval 248">
              <a:extLst>
                <a:ext uri="{FF2B5EF4-FFF2-40B4-BE49-F238E27FC236}">
                  <a16:creationId xmlns:a16="http://schemas.microsoft.com/office/drawing/2014/main" id="{74F85EBE-E43B-4B81-85F1-89969EC56D55}"/>
                </a:ext>
                <a:ext uri="{C183D7F6-B498-43B3-948B-1728B52AA6E4}">
                  <adec:decorative xmlns:adec="http://schemas.microsoft.com/office/drawing/2017/decorative" val="1"/>
                </a:ext>
              </a:extLst>
            </p:cNvPr>
            <p:cNvSpPr/>
            <p:nvPr userDrawn="1"/>
          </p:nvSpPr>
          <p:spPr>
            <a:xfrm>
              <a:off x="7362333"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3" name="Oval 250">
              <a:extLst>
                <a:ext uri="{FF2B5EF4-FFF2-40B4-BE49-F238E27FC236}">
                  <a16:creationId xmlns:a16="http://schemas.microsoft.com/office/drawing/2014/main" id="{16C21525-8829-45F3-8C9F-05274678E7C1}"/>
                </a:ext>
                <a:ext uri="{C183D7F6-B498-43B3-948B-1728B52AA6E4}">
                  <adec:decorative xmlns:adec="http://schemas.microsoft.com/office/drawing/2017/decorative" val="1"/>
                </a:ext>
              </a:extLst>
            </p:cNvPr>
            <p:cNvSpPr/>
            <p:nvPr userDrawn="1"/>
          </p:nvSpPr>
          <p:spPr>
            <a:xfrm>
              <a:off x="8151814"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4" name="Oval 252">
              <a:extLst>
                <a:ext uri="{FF2B5EF4-FFF2-40B4-BE49-F238E27FC236}">
                  <a16:creationId xmlns:a16="http://schemas.microsoft.com/office/drawing/2014/main" id="{8FFF03BC-2EFF-4AF5-B788-A1FEA5378092}"/>
                </a:ext>
                <a:ext uri="{C183D7F6-B498-43B3-948B-1728B52AA6E4}">
                  <adec:decorative xmlns:adec="http://schemas.microsoft.com/office/drawing/2017/decorative" val="1"/>
                </a:ext>
              </a:extLst>
            </p:cNvPr>
            <p:cNvSpPr/>
            <p:nvPr userDrawn="1"/>
          </p:nvSpPr>
          <p:spPr>
            <a:xfrm>
              <a:off x="8941295" y="4162015"/>
              <a:ext cx="174171" cy="174171"/>
            </a:xfrm>
            <a:prstGeom prst="rect">
              <a:avLst/>
            </a:prstGeom>
            <a:solidFill>
              <a:schemeClr val="accent5">
                <a:lumMod val="50000"/>
              </a:schemeClr>
            </a:solid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Oval 254">
              <a:extLst>
                <a:ext uri="{FF2B5EF4-FFF2-40B4-BE49-F238E27FC236}">
                  <a16:creationId xmlns:a16="http://schemas.microsoft.com/office/drawing/2014/main" id="{D811BD14-6461-4DD9-9A2C-BFC2C955390B}"/>
                </a:ext>
                <a:ext uri="{C183D7F6-B498-43B3-948B-1728B52AA6E4}">
                  <adec:decorative xmlns:adec="http://schemas.microsoft.com/office/drawing/2017/decorative" val="1"/>
                </a:ext>
              </a:extLst>
            </p:cNvPr>
            <p:cNvSpPr/>
            <p:nvPr userDrawn="1"/>
          </p:nvSpPr>
          <p:spPr>
            <a:xfrm>
              <a:off x="9730776"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6" name="Oval 256">
              <a:extLst>
                <a:ext uri="{FF2B5EF4-FFF2-40B4-BE49-F238E27FC236}">
                  <a16:creationId xmlns:a16="http://schemas.microsoft.com/office/drawing/2014/main" id="{929BB859-9DB9-433D-8C7B-91E7FED48B59}"/>
                </a:ext>
                <a:ext uri="{C183D7F6-B498-43B3-948B-1728B52AA6E4}">
                  <adec:decorative xmlns:adec="http://schemas.microsoft.com/office/drawing/2017/decorative" val="1"/>
                </a:ext>
              </a:extLst>
            </p:cNvPr>
            <p:cNvSpPr/>
            <p:nvPr userDrawn="1"/>
          </p:nvSpPr>
          <p:spPr>
            <a:xfrm>
              <a:off x="10520258" y="4162015"/>
              <a:ext cx="174171" cy="174171"/>
            </a:xfrm>
            <a:prstGeom prst="rect">
              <a:avLst/>
            </a:prstGeom>
            <a:noFill/>
            <a:ln w="127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59" name="Graphic 158">
            <a:extLst>
              <a:ext uri="{FF2B5EF4-FFF2-40B4-BE49-F238E27FC236}">
                <a16:creationId xmlns:a16="http://schemas.microsoft.com/office/drawing/2014/main" id="{A24C8354-AD07-4B50-9334-314D6B2B101B}"/>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 y="6237133"/>
            <a:ext cx="12191999" cy="620867"/>
          </a:xfrm>
          <a:prstGeom prst="rect">
            <a:avLst/>
          </a:prstGeom>
        </p:spPr>
      </p:pic>
      <p:sp>
        <p:nvSpPr>
          <p:cNvPr id="160" name="Date Placeholder 2">
            <a:extLst>
              <a:ext uri="{FF2B5EF4-FFF2-40B4-BE49-F238E27FC236}">
                <a16:creationId xmlns:a16="http://schemas.microsoft.com/office/drawing/2014/main" id="{D3F09D93-A56A-41E4-A3BA-42472B0A3850}"/>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r>
              <a:rPr lang="en-US" dirty="0"/>
              <a:t>20XX</a:t>
            </a:r>
          </a:p>
        </p:txBody>
      </p:sp>
      <p:sp>
        <p:nvSpPr>
          <p:cNvPr id="161" name="Footer Placeholder 3">
            <a:extLst>
              <a:ext uri="{FF2B5EF4-FFF2-40B4-BE49-F238E27FC236}">
                <a16:creationId xmlns:a16="http://schemas.microsoft.com/office/drawing/2014/main" id="{5951592E-5737-43C9-B6B0-D134076610B8}"/>
              </a:ext>
            </a:extLst>
          </p:cNvPr>
          <p:cNvSpPr>
            <a:spLocks noGrp="1"/>
          </p:cNvSpPr>
          <p:nvPr>
            <p:ph type="ftr" sz="quarter" idx="11"/>
          </p:nvPr>
        </p:nvSpPr>
        <p:spPr>
          <a:xfrm>
            <a:off x="4038600" y="6356350"/>
            <a:ext cx="4114800" cy="365125"/>
          </a:xfrm>
          <a:prstGeom prst="rect">
            <a:avLst/>
          </a:prstGeom>
        </p:spPr>
        <p:txBody>
          <a:bodyPr/>
          <a:lstStyle>
            <a:lvl1pPr>
              <a:defRPr>
                <a:solidFill>
                  <a:schemeClr val="bg1"/>
                </a:solidFill>
              </a:defRPr>
            </a:lvl1pPr>
          </a:lstStyle>
          <a:p>
            <a:r>
              <a:rPr lang="en-US" dirty="0"/>
              <a:t>Pitch deck</a:t>
            </a:r>
          </a:p>
        </p:txBody>
      </p:sp>
      <p:sp>
        <p:nvSpPr>
          <p:cNvPr id="162" name="Slide Number Placeholder 4">
            <a:extLst>
              <a:ext uri="{FF2B5EF4-FFF2-40B4-BE49-F238E27FC236}">
                <a16:creationId xmlns:a16="http://schemas.microsoft.com/office/drawing/2014/main" id="{3B542197-0399-4FBD-A10C-B97A68AA2A07}"/>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3706256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inancial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96D4A-16D3-4C35-A383-2DF039D54CF4}"/>
              </a:ext>
            </a:extLst>
          </p:cNvPr>
          <p:cNvSpPr>
            <a:spLocks noGrp="1"/>
          </p:cNvSpPr>
          <p:nvPr>
            <p:ph type="title" hasCustomPrompt="1"/>
          </p:nvPr>
        </p:nvSpPr>
        <p:spPr>
          <a:xfrm>
            <a:off x="819728" y="317739"/>
            <a:ext cx="4114800" cy="623923"/>
          </a:xfrm>
          <a:prstGeom prst="rect">
            <a:avLst/>
          </a:prstGeom>
        </p:spPr>
        <p:txBody>
          <a:bodyPr anchor="ctr"/>
          <a:lstStyle>
            <a:lvl1pPr>
              <a:defRPr sz="2400" cap="all" spc="100" baseline="0">
                <a:solidFill>
                  <a:schemeClr val="tx2"/>
                </a:solidFill>
              </a:defRPr>
            </a:lvl1pPr>
          </a:lstStyle>
          <a:p>
            <a:r>
              <a:rPr lang="en-US" dirty="0"/>
              <a:t>Click to add title</a:t>
            </a:r>
          </a:p>
        </p:txBody>
      </p:sp>
      <p:sp>
        <p:nvSpPr>
          <p:cNvPr id="10" name="Content Placeholder 9">
            <a:extLst>
              <a:ext uri="{FF2B5EF4-FFF2-40B4-BE49-F238E27FC236}">
                <a16:creationId xmlns:a16="http://schemas.microsoft.com/office/drawing/2014/main" id="{FF255611-8280-41F3-A5FA-821E144AEAE7}"/>
              </a:ext>
            </a:extLst>
          </p:cNvPr>
          <p:cNvSpPr>
            <a:spLocks noGrp="1"/>
          </p:cNvSpPr>
          <p:nvPr>
            <p:ph sz="quarter" idx="15" hasCustomPrompt="1"/>
          </p:nvPr>
        </p:nvSpPr>
        <p:spPr>
          <a:xfrm>
            <a:off x="914400" y="905856"/>
            <a:ext cx="5759450" cy="5047269"/>
          </a:xfrm>
          <a:prstGeom prst="rect">
            <a:avLst/>
          </a:prstGeom>
        </p:spPr>
        <p:txBody>
          <a:bodyPr/>
          <a:lstStyle>
            <a:lvl1pPr marL="0" indent="0">
              <a:buNone/>
              <a:defRPr sz="1800" cap="all" baseline="0">
                <a:solidFill>
                  <a:schemeClr val="accent5">
                    <a:lumMod val="50000"/>
                  </a:schemeClr>
                </a:solidFill>
              </a:defRPr>
            </a:lvl1pPr>
            <a:lvl2pPr marL="457200" indent="0">
              <a:buNone/>
              <a:defRPr sz="1600" cap="all" baseline="0">
                <a:solidFill>
                  <a:schemeClr val="accent5">
                    <a:lumMod val="50000"/>
                  </a:schemeClr>
                </a:solidFill>
              </a:defRPr>
            </a:lvl2pPr>
            <a:lvl3pPr marL="914400" indent="0">
              <a:buNone/>
              <a:defRPr sz="1400" cap="all" baseline="0">
                <a:solidFill>
                  <a:schemeClr val="accent5">
                    <a:lumMod val="50000"/>
                  </a:schemeClr>
                </a:solidFill>
              </a:defRPr>
            </a:lvl3pPr>
            <a:lvl4pPr marL="1371600" indent="0">
              <a:buNone/>
              <a:defRPr sz="1200" cap="all" baseline="0">
                <a:solidFill>
                  <a:schemeClr val="accent5">
                    <a:lumMod val="50000"/>
                  </a:schemeClr>
                </a:solidFill>
              </a:defRPr>
            </a:lvl4pPr>
            <a:lvl5pPr marL="1828800" indent="0">
              <a:buNone/>
              <a:defRPr sz="1200" cap="all" baseline="0">
                <a:solidFill>
                  <a:schemeClr val="accent5">
                    <a:lumMod val="50000"/>
                  </a:schemeClr>
                </a:solidFill>
              </a:defRPr>
            </a:lvl5pPr>
          </a:lstStyle>
          <a:p>
            <a:pPr lvl="0"/>
            <a:r>
              <a:rPr lang="en-US" dirty="0"/>
              <a:t>Click to add content</a:t>
            </a:r>
          </a:p>
        </p:txBody>
      </p:sp>
      <p:sp>
        <p:nvSpPr>
          <p:cNvPr id="3" name="Date Placeholder 2">
            <a:extLst>
              <a:ext uri="{FF2B5EF4-FFF2-40B4-BE49-F238E27FC236}">
                <a16:creationId xmlns:a16="http://schemas.microsoft.com/office/drawing/2014/main" id="{33453DB9-3C4B-4136-96D2-08A7D5AD418F}"/>
              </a:ext>
            </a:extLst>
          </p:cNvPr>
          <p:cNvSpPr>
            <a:spLocks noGrp="1"/>
          </p:cNvSpPr>
          <p:nvPr>
            <p:ph type="dt" sz="half" idx="10"/>
          </p:nvPr>
        </p:nvSpPr>
        <p:spPr>
          <a:xfrm>
            <a:off x="838200" y="6356350"/>
            <a:ext cx="2743200" cy="365125"/>
          </a:xfrm>
          <a:prstGeom prst="rect">
            <a:avLst/>
          </a:prstGeom>
        </p:spPr>
        <p:txBody>
          <a:bodyPr/>
          <a:lstStyle/>
          <a:p>
            <a:r>
              <a:rPr lang="en-US" dirty="0"/>
              <a:t>20XX</a:t>
            </a:r>
          </a:p>
        </p:txBody>
      </p:sp>
      <p:sp>
        <p:nvSpPr>
          <p:cNvPr id="4" name="Footer Placeholder 3">
            <a:extLst>
              <a:ext uri="{FF2B5EF4-FFF2-40B4-BE49-F238E27FC236}">
                <a16:creationId xmlns:a16="http://schemas.microsoft.com/office/drawing/2014/main" id="{81464841-801A-499A-BFD2-9731D2D89C25}"/>
              </a:ext>
            </a:extLst>
          </p:cNvPr>
          <p:cNvSpPr>
            <a:spLocks noGrp="1"/>
          </p:cNvSpPr>
          <p:nvPr>
            <p:ph type="ftr" sz="quarter" idx="11"/>
          </p:nvPr>
        </p:nvSpPr>
        <p:spPr>
          <a:xfrm>
            <a:off x="4038600" y="6356350"/>
            <a:ext cx="4114800" cy="365125"/>
          </a:xfrm>
          <a:prstGeom prst="rect">
            <a:avLst/>
          </a:prstGeom>
        </p:spPr>
        <p:txBody>
          <a:bodyPr/>
          <a:lstStyle/>
          <a:p>
            <a:r>
              <a:rPr lang="en-US" dirty="0"/>
              <a:t>Pitch deck</a:t>
            </a:r>
          </a:p>
        </p:txBody>
      </p:sp>
      <p:sp>
        <p:nvSpPr>
          <p:cNvPr id="8" name="Picture Placeholder 8">
            <a:extLst>
              <a:ext uri="{FF2B5EF4-FFF2-40B4-BE49-F238E27FC236}">
                <a16:creationId xmlns:a16="http://schemas.microsoft.com/office/drawing/2014/main" id="{A6BF61C1-4A8C-44D4-901D-E065B7B42A25}"/>
              </a:ext>
            </a:extLst>
          </p:cNvPr>
          <p:cNvSpPr>
            <a:spLocks noGrp="1"/>
          </p:cNvSpPr>
          <p:nvPr>
            <p:ph type="pic" sz="quarter" idx="14" hasCustomPrompt="1"/>
          </p:nvPr>
        </p:nvSpPr>
        <p:spPr>
          <a:xfrm>
            <a:off x="7598229" y="0"/>
            <a:ext cx="4593770" cy="6858000"/>
          </a:xfrm>
          <a:prstGeom prst="rect">
            <a:avLst/>
          </a:prstGeom>
        </p:spPr>
        <p:txBody>
          <a:bodyPr/>
          <a:lstStyle>
            <a:lvl1pPr marL="0" indent="0" algn="ctr">
              <a:buNone/>
              <a:defRPr/>
            </a:lvl1pPr>
          </a:lstStyle>
          <a:p>
            <a:r>
              <a:rPr lang="en-US" dirty="0"/>
              <a:t>Click to add photo</a:t>
            </a:r>
          </a:p>
        </p:txBody>
      </p:sp>
      <p:sp>
        <p:nvSpPr>
          <p:cNvPr id="5" name="Slide Number Placeholder 4">
            <a:extLst>
              <a:ext uri="{FF2B5EF4-FFF2-40B4-BE49-F238E27FC236}">
                <a16:creationId xmlns:a16="http://schemas.microsoft.com/office/drawing/2014/main" id="{F9C78F9D-CD73-4D53-A871-D6C0B643A68D}"/>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3788064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ur Team 4-Up">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7726902C-381D-4629-AF04-0689A76C513B}"/>
              </a:ext>
              <a:ext uri="{C183D7F6-B498-43B3-948B-1728B52AA6E4}">
                <adec:decorative xmlns:adec="http://schemas.microsoft.com/office/drawing/2017/decorative" val="1"/>
              </a:ext>
            </a:extLst>
          </p:cNvPr>
          <p:cNvSpPr/>
          <p:nvPr userDrawn="1"/>
        </p:nvSpPr>
        <p:spPr>
          <a:xfrm>
            <a:off x="-1" y="4354286"/>
            <a:ext cx="12192001" cy="2503713"/>
          </a:xfrm>
          <a:prstGeom prst="rect">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480C3F3-53A4-4049-96CE-C6C4EB9DA62C}"/>
              </a:ext>
            </a:extLst>
          </p:cNvPr>
          <p:cNvSpPr>
            <a:spLocks noGrp="1"/>
          </p:cNvSpPr>
          <p:nvPr>
            <p:ph type="title" hasCustomPrompt="1"/>
          </p:nvPr>
        </p:nvSpPr>
        <p:spPr>
          <a:xfrm>
            <a:off x="4038600" y="544286"/>
            <a:ext cx="4114800" cy="747929"/>
          </a:xfrm>
          <a:prstGeom prst="rect">
            <a:avLst/>
          </a:prstGeom>
        </p:spPr>
        <p:txBody>
          <a:bodyPr anchor="ctr"/>
          <a:lstStyle>
            <a:lvl1pPr algn="ctr">
              <a:defRPr sz="2400" cap="all" spc="100" baseline="0">
                <a:solidFill>
                  <a:schemeClr val="accent2"/>
                </a:solidFill>
              </a:defRPr>
            </a:lvl1pPr>
          </a:lstStyle>
          <a:p>
            <a:r>
              <a:rPr lang="en-US" dirty="0"/>
              <a:t>Click to add title</a:t>
            </a:r>
          </a:p>
        </p:txBody>
      </p:sp>
      <p:sp>
        <p:nvSpPr>
          <p:cNvPr id="10" name="Picture Placeholder 9">
            <a:extLst>
              <a:ext uri="{FF2B5EF4-FFF2-40B4-BE49-F238E27FC236}">
                <a16:creationId xmlns:a16="http://schemas.microsoft.com/office/drawing/2014/main" id="{3F669E6E-28BD-4FC9-BFB3-B42707D25AE2}"/>
              </a:ext>
            </a:extLst>
          </p:cNvPr>
          <p:cNvSpPr>
            <a:spLocks noGrp="1"/>
          </p:cNvSpPr>
          <p:nvPr>
            <p:ph type="pic" sz="quarter" idx="14" hasCustomPrompt="1"/>
          </p:nvPr>
        </p:nvSpPr>
        <p:spPr>
          <a:xfrm>
            <a:off x="897731" y="2427897"/>
            <a:ext cx="2099702" cy="2115227"/>
          </a:xfrm>
          <a:prstGeom prst="rect">
            <a:avLst/>
          </a:prstGeom>
        </p:spPr>
        <p:txBody>
          <a:bodyPr/>
          <a:lstStyle>
            <a:lvl1pPr marL="0" indent="0" algn="ctr">
              <a:buNone/>
              <a:defRPr/>
            </a:lvl1pPr>
          </a:lstStyle>
          <a:p>
            <a:r>
              <a:rPr lang="en-US" dirty="0"/>
              <a:t>Click to add photo</a:t>
            </a:r>
          </a:p>
        </p:txBody>
      </p:sp>
      <p:sp>
        <p:nvSpPr>
          <p:cNvPr id="14" name="Text Placeholder 10">
            <a:extLst>
              <a:ext uri="{FF2B5EF4-FFF2-40B4-BE49-F238E27FC236}">
                <a16:creationId xmlns:a16="http://schemas.microsoft.com/office/drawing/2014/main" id="{B0CE1D3C-6E95-41C8-9202-B6BACEA97CBA}"/>
              </a:ext>
            </a:extLst>
          </p:cNvPr>
          <p:cNvSpPr>
            <a:spLocks noGrp="1"/>
          </p:cNvSpPr>
          <p:nvPr>
            <p:ph type="body" sz="quarter" idx="18" hasCustomPrompt="1"/>
          </p:nvPr>
        </p:nvSpPr>
        <p:spPr>
          <a:xfrm>
            <a:off x="703729" y="4731112"/>
            <a:ext cx="2487705" cy="531393"/>
          </a:xfrm>
          <a:prstGeom prst="rect">
            <a:avLst/>
          </a:prstGeom>
        </p:spPr>
        <p:txBody>
          <a:bodyPr anchor="b"/>
          <a:lstStyle>
            <a:lvl1pPr marL="0" indent="0" algn="ctr">
              <a:buNone/>
              <a:defRPr sz="1800" cap="all" spc="100" baseline="0">
                <a:solidFill>
                  <a:schemeClr val="accent4">
                    <a:lumMod val="50000"/>
                  </a:schemeClr>
                </a:solidFill>
                <a:latin typeface="+mj-lt"/>
              </a:defRPr>
            </a:lvl1pPr>
          </a:lstStyle>
          <a:p>
            <a:pPr lvl="0"/>
            <a:r>
              <a:rPr lang="en-US" dirty="0"/>
              <a:t>Add name</a:t>
            </a:r>
          </a:p>
        </p:txBody>
      </p:sp>
      <p:sp>
        <p:nvSpPr>
          <p:cNvPr id="15" name="Text Placeholder 10">
            <a:extLst>
              <a:ext uri="{FF2B5EF4-FFF2-40B4-BE49-F238E27FC236}">
                <a16:creationId xmlns:a16="http://schemas.microsoft.com/office/drawing/2014/main" id="{A90F4B16-F669-4D35-8B6D-5DE38097DD9A}"/>
              </a:ext>
            </a:extLst>
          </p:cNvPr>
          <p:cNvSpPr>
            <a:spLocks noGrp="1"/>
          </p:cNvSpPr>
          <p:nvPr>
            <p:ph type="body" sz="quarter" idx="19" hasCustomPrompt="1"/>
          </p:nvPr>
        </p:nvSpPr>
        <p:spPr>
          <a:xfrm>
            <a:off x="703728" y="5199750"/>
            <a:ext cx="2487705" cy="531393"/>
          </a:xfrm>
          <a:prstGeom prst="rect">
            <a:avLst/>
          </a:prstGeom>
        </p:spPr>
        <p:txBody>
          <a:bodyPr anchor="t"/>
          <a:lstStyle>
            <a:lvl1pPr marL="0" indent="0" algn="ctr">
              <a:buNone/>
              <a:defRPr sz="1400" cap="none" spc="100" baseline="0">
                <a:solidFill>
                  <a:schemeClr val="tx1"/>
                </a:solidFill>
                <a:latin typeface="+mn-lt"/>
              </a:defRPr>
            </a:lvl1pPr>
          </a:lstStyle>
          <a:p>
            <a:pPr lvl="0"/>
            <a:r>
              <a:rPr lang="en-US" dirty="0"/>
              <a:t>Add title</a:t>
            </a:r>
          </a:p>
        </p:txBody>
      </p:sp>
      <p:sp>
        <p:nvSpPr>
          <p:cNvPr id="17" name="Rectangle 16">
            <a:extLst>
              <a:ext uri="{FF2B5EF4-FFF2-40B4-BE49-F238E27FC236}">
                <a16:creationId xmlns:a16="http://schemas.microsoft.com/office/drawing/2014/main" id="{E90D56BE-BB71-4ADC-B308-883B7BB63CDE}"/>
              </a:ext>
              <a:ext uri="{C183D7F6-B498-43B3-948B-1728B52AA6E4}">
                <adec:decorative xmlns:adec="http://schemas.microsoft.com/office/drawing/2017/decorative" val="1"/>
              </a:ext>
            </a:extLst>
          </p:cNvPr>
          <p:cNvSpPr/>
          <p:nvPr userDrawn="1"/>
        </p:nvSpPr>
        <p:spPr>
          <a:xfrm>
            <a:off x="703729" y="2239910"/>
            <a:ext cx="2487706" cy="2491201"/>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Picture Placeholder 9">
            <a:extLst>
              <a:ext uri="{FF2B5EF4-FFF2-40B4-BE49-F238E27FC236}">
                <a16:creationId xmlns:a16="http://schemas.microsoft.com/office/drawing/2014/main" id="{24532133-7BD7-49DF-96C1-B4A992CE4DF0}"/>
              </a:ext>
            </a:extLst>
          </p:cNvPr>
          <p:cNvSpPr>
            <a:spLocks noGrp="1"/>
          </p:cNvSpPr>
          <p:nvPr>
            <p:ph type="pic" sz="quarter" idx="20" hasCustomPrompt="1"/>
          </p:nvPr>
        </p:nvSpPr>
        <p:spPr>
          <a:xfrm>
            <a:off x="3667826" y="2427897"/>
            <a:ext cx="2099702" cy="2115227"/>
          </a:xfrm>
          <a:prstGeom prst="rect">
            <a:avLst/>
          </a:prstGeom>
        </p:spPr>
        <p:txBody>
          <a:bodyPr/>
          <a:lstStyle>
            <a:lvl1pPr marL="0" indent="0" algn="ctr">
              <a:buNone/>
              <a:defRPr/>
            </a:lvl1pPr>
          </a:lstStyle>
          <a:p>
            <a:r>
              <a:rPr lang="en-US" dirty="0"/>
              <a:t>Click to add photo</a:t>
            </a:r>
          </a:p>
        </p:txBody>
      </p:sp>
      <p:sp>
        <p:nvSpPr>
          <p:cNvPr id="19" name="Rectangle 18">
            <a:extLst>
              <a:ext uri="{FF2B5EF4-FFF2-40B4-BE49-F238E27FC236}">
                <a16:creationId xmlns:a16="http://schemas.microsoft.com/office/drawing/2014/main" id="{4AF4F5B9-821C-4A57-B5E2-055949CECC07}"/>
              </a:ext>
              <a:ext uri="{C183D7F6-B498-43B3-948B-1728B52AA6E4}">
                <adec:decorative xmlns:adec="http://schemas.microsoft.com/office/drawing/2017/decorative" val="1"/>
              </a:ext>
            </a:extLst>
          </p:cNvPr>
          <p:cNvSpPr/>
          <p:nvPr userDrawn="1"/>
        </p:nvSpPr>
        <p:spPr>
          <a:xfrm>
            <a:off x="3473824" y="2239910"/>
            <a:ext cx="2487706" cy="2491201"/>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 Placeholder 10">
            <a:extLst>
              <a:ext uri="{FF2B5EF4-FFF2-40B4-BE49-F238E27FC236}">
                <a16:creationId xmlns:a16="http://schemas.microsoft.com/office/drawing/2014/main" id="{63893EB3-C98E-4A69-A71C-7C922128375E}"/>
              </a:ext>
            </a:extLst>
          </p:cNvPr>
          <p:cNvSpPr>
            <a:spLocks noGrp="1"/>
          </p:cNvSpPr>
          <p:nvPr>
            <p:ph type="body" sz="quarter" idx="23" hasCustomPrompt="1"/>
          </p:nvPr>
        </p:nvSpPr>
        <p:spPr>
          <a:xfrm>
            <a:off x="3473826" y="4731112"/>
            <a:ext cx="2487705" cy="531393"/>
          </a:xfrm>
          <a:prstGeom prst="rect">
            <a:avLst/>
          </a:prstGeom>
        </p:spPr>
        <p:txBody>
          <a:bodyPr anchor="b"/>
          <a:lstStyle>
            <a:lvl1pPr marL="0" indent="0" algn="ctr">
              <a:buNone/>
              <a:defRPr sz="1800" cap="all" spc="100" baseline="0">
                <a:solidFill>
                  <a:schemeClr val="accent4">
                    <a:lumMod val="50000"/>
                  </a:schemeClr>
                </a:solidFill>
                <a:latin typeface="+mj-lt"/>
              </a:defRPr>
            </a:lvl1pPr>
          </a:lstStyle>
          <a:p>
            <a:pPr lvl="0"/>
            <a:r>
              <a:rPr lang="en-US" dirty="0"/>
              <a:t>Add name</a:t>
            </a:r>
          </a:p>
        </p:txBody>
      </p:sp>
      <p:sp>
        <p:nvSpPr>
          <p:cNvPr id="27" name="Text Placeholder 10">
            <a:extLst>
              <a:ext uri="{FF2B5EF4-FFF2-40B4-BE49-F238E27FC236}">
                <a16:creationId xmlns:a16="http://schemas.microsoft.com/office/drawing/2014/main" id="{5D0352AF-E877-45F2-9868-A8A1E017A91E}"/>
              </a:ext>
            </a:extLst>
          </p:cNvPr>
          <p:cNvSpPr>
            <a:spLocks noGrp="1"/>
          </p:cNvSpPr>
          <p:nvPr>
            <p:ph type="body" sz="quarter" idx="24" hasCustomPrompt="1"/>
          </p:nvPr>
        </p:nvSpPr>
        <p:spPr>
          <a:xfrm>
            <a:off x="3473825" y="5199750"/>
            <a:ext cx="2487705" cy="531393"/>
          </a:xfrm>
          <a:prstGeom prst="rect">
            <a:avLst/>
          </a:prstGeom>
        </p:spPr>
        <p:txBody>
          <a:bodyPr anchor="t"/>
          <a:lstStyle>
            <a:lvl1pPr marL="0" indent="0" algn="ctr">
              <a:buNone/>
              <a:defRPr sz="1400" cap="none" spc="100" baseline="0">
                <a:solidFill>
                  <a:schemeClr val="tx1"/>
                </a:solidFill>
                <a:latin typeface="+mn-lt"/>
              </a:defRPr>
            </a:lvl1pPr>
          </a:lstStyle>
          <a:p>
            <a:pPr lvl="0"/>
            <a:r>
              <a:rPr lang="en-US" dirty="0"/>
              <a:t>Add title</a:t>
            </a:r>
          </a:p>
        </p:txBody>
      </p:sp>
      <p:sp>
        <p:nvSpPr>
          <p:cNvPr id="20" name="Picture Placeholder 9">
            <a:extLst>
              <a:ext uri="{FF2B5EF4-FFF2-40B4-BE49-F238E27FC236}">
                <a16:creationId xmlns:a16="http://schemas.microsoft.com/office/drawing/2014/main" id="{750DAF93-603B-44B6-99DC-79A63DC3A1F4}"/>
              </a:ext>
            </a:extLst>
          </p:cNvPr>
          <p:cNvSpPr>
            <a:spLocks noGrp="1"/>
          </p:cNvSpPr>
          <p:nvPr>
            <p:ph type="pic" sz="quarter" idx="21" hasCustomPrompt="1"/>
          </p:nvPr>
        </p:nvSpPr>
        <p:spPr>
          <a:xfrm>
            <a:off x="6437921" y="2427897"/>
            <a:ext cx="2099702" cy="2115227"/>
          </a:xfrm>
          <a:prstGeom prst="rect">
            <a:avLst/>
          </a:prstGeom>
        </p:spPr>
        <p:txBody>
          <a:bodyPr/>
          <a:lstStyle>
            <a:lvl1pPr marL="0" indent="0" algn="ctr">
              <a:buNone/>
              <a:defRPr/>
            </a:lvl1pPr>
          </a:lstStyle>
          <a:p>
            <a:r>
              <a:rPr lang="en-US" dirty="0"/>
              <a:t>Click to add photo</a:t>
            </a:r>
          </a:p>
        </p:txBody>
      </p:sp>
      <p:sp>
        <p:nvSpPr>
          <p:cNvPr id="21" name="Rectangle 20">
            <a:extLst>
              <a:ext uri="{FF2B5EF4-FFF2-40B4-BE49-F238E27FC236}">
                <a16:creationId xmlns:a16="http://schemas.microsoft.com/office/drawing/2014/main" id="{C372AD67-26BA-4843-BAFE-B661A05BBE9D}"/>
              </a:ext>
              <a:ext uri="{C183D7F6-B498-43B3-948B-1728B52AA6E4}">
                <adec:decorative xmlns:adec="http://schemas.microsoft.com/office/drawing/2017/decorative" val="1"/>
              </a:ext>
            </a:extLst>
          </p:cNvPr>
          <p:cNvSpPr/>
          <p:nvPr userDrawn="1"/>
        </p:nvSpPr>
        <p:spPr>
          <a:xfrm>
            <a:off x="6243919" y="2239910"/>
            <a:ext cx="2487706" cy="2491201"/>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FE0EAD7F-FBD0-4EA0-A7E7-5E65604B4716}"/>
              </a:ext>
              <a:ext uri="{C183D7F6-B498-43B3-948B-1728B52AA6E4}">
                <adec:decorative xmlns:adec="http://schemas.microsoft.com/office/drawing/2017/decorative" val="1"/>
              </a:ext>
            </a:extLst>
          </p:cNvPr>
          <p:cNvSpPr/>
          <p:nvPr userDrawn="1"/>
        </p:nvSpPr>
        <p:spPr>
          <a:xfrm>
            <a:off x="9014014" y="2239910"/>
            <a:ext cx="2487706" cy="2491201"/>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 Placeholder 10">
            <a:extLst>
              <a:ext uri="{FF2B5EF4-FFF2-40B4-BE49-F238E27FC236}">
                <a16:creationId xmlns:a16="http://schemas.microsoft.com/office/drawing/2014/main" id="{DA3EAA29-D608-4031-9C0E-0610D1886CA5}"/>
              </a:ext>
            </a:extLst>
          </p:cNvPr>
          <p:cNvSpPr>
            <a:spLocks noGrp="1"/>
          </p:cNvSpPr>
          <p:nvPr>
            <p:ph type="body" sz="quarter" idx="25" hasCustomPrompt="1"/>
          </p:nvPr>
        </p:nvSpPr>
        <p:spPr>
          <a:xfrm>
            <a:off x="6243921" y="4731112"/>
            <a:ext cx="2487705" cy="531393"/>
          </a:xfrm>
          <a:prstGeom prst="rect">
            <a:avLst/>
          </a:prstGeom>
        </p:spPr>
        <p:txBody>
          <a:bodyPr anchor="b"/>
          <a:lstStyle>
            <a:lvl1pPr marL="0" indent="0" algn="ctr">
              <a:buNone/>
              <a:defRPr sz="1800" cap="all" spc="100" baseline="0">
                <a:solidFill>
                  <a:schemeClr val="accent4">
                    <a:lumMod val="50000"/>
                  </a:schemeClr>
                </a:solidFill>
                <a:latin typeface="+mj-lt"/>
              </a:defRPr>
            </a:lvl1pPr>
          </a:lstStyle>
          <a:p>
            <a:pPr lvl="0"/>
            <a:r>
              <a:rPr lang="en-US" dirty="0"/>
              <a:t>Add name</a:t>
            </a:r>
          </a:p>
        </p:txBody>
      </p:sp>
      <p:sp>
        <p:nvSpPr>
          <p:cNvPr id="29" name="Text Placeholder 10">
            <a:extLst>
              <a:ext uri="{FF2B5EF4-FFF2-40B4-BE49-F238E27FC236}">
                <a16:creationId xmlns:a16="http://schemas.microsoft.com/office/drawing/2014/main" id="{1DC4676B-9880-4C33-A8A2-88FB0944CF3B}"/>
              </a:ext>
            </a:extLst>
          </p:cNvPr>
          <p:cNvSpPr>
            <a:spLocks noGrp="1"/>
          </p:cNvSpPr>
          <p:nvPr>
            <p:ph type="body" sz="quarter" idx="26" hasCustomPrompt="1"/>
          </p:nvPr>
        </p:nvSpPr>
        <p:spPr>
          <a:xfrm>
            <a:off x="6243920" y="5199750"/>
            <a:ext cx="2487705" cy="531393"/>
          </a:xfrm>
          <a:prstGeom prst="rect">
            <a:avLst/>
          </a:prstGeom>
        </p:spPr>
        <p:txBody>
          <a:bodyPr anchor="t"/>
          <a:lstStyle>
            <a:lvl1pPr marL="0" indent="0" algn="ctr">
              <a:buNone/>
              <a:defRPr sz="1400" cap="none" spc="100" baseline="0">
                <a:solidFill>
                  <a:schemeClr val="tx1"/>
                </a:solidFill>
                <a:latin typeface="+mn-lt"/>
              </a:defRPr>
            </a:lvl1pPr>
          </a:lstStyle>
          <a:p>
            <a:pPr lvl="0"/>
            <a:r>
              <a:rPr lang="en-US" dirty="0"/>
              <a:t>Add title</a:t>
            </a:r>
          </a:p>
        </p:txBody>
      </p:sp>
      <p:sp>
        <p:nvSpPr>
          <p:cNvPr id="24" name="Picture Placeholder 9">
            <a:extLst>
              <a:ext uri="{FF2B5EF4-FFF2-40B4-BE49-F238E27FC236}">
                <a16:creationId xmlns:a16="http://schemas.microsoft.com/office/drawing/2014/main" id="{AF6D479F-D265-4CD5-88BE-FC37AFC5FF4B}"/>
              </a:ext>
            </a:extLst>
          </p:cNvPr>
          <p:cNvSpPr>
            <a:spLocks noGrp="1"/>
          </p:cNvSpPr>
          <p:nvPr>
            <p:ph type="pic" sz="quarter" idx="22" hasCustomPrompt="1"/>
          </p:nvPr>
        </p:nvSpPr>
        <p:spPr>
          <a:xfrm>
            <a:off x="9208016" y="2427897"/>
            <a:ext cx="2099702" cy="2115227"/>
          </a:xfrm>
          <a:prstGeom prst="rect">
            <a:avLst/>
          </a:prstGeom>
        </p:spPr>
        <p:txBody>
          <a:bodyPr/>
          <a:lstStyle>
            <a:lvl1pPr marL="0" indent="0" algn="ctr">
              <a:buNone/>
              <a:defRPr/>
            </a:lvl1pPr>
          </a:lstStyle>
          <a:p>
            <a:r>
              <a:rPr lang="en-US" dirty="0"/>
              <a:t>Click to add photo</a:t>
            </a:r>
          </a:p>
        </p:txBody>
      </p:sp>
      <p:sp>
        <p:nvSpPr>
          <p:cNvPr id="30" name="Text Placeholder 10">
            <a:extLst>
              <a:ext uri="{FF2B5EF4-FFF2-40B4-BE49-F238E27FC236}">
                <a16:creationId xmlns:a16="http://schemas.microsoft.com/office/drawing/2014/main" id="{ED618ADF-296A-4300-A8AE-A1837B390A9F}"/>
              </a:ext>
            </a:extLst>
          </p:cNvPr>
          <p:cNvSpPr>
            <a:spLocks noGrp="1"/>
          </p:cNvSpPr>
          <p:nvPr>
            <p:ph type="body" sz="quarter" idx="27" hasCustomPrompt="1"/>
          </p:nvPr>
        </p:nvSpPr>
        <p:spPr>
          <a:xfrm>
            <a:off x="9014015" y="4731112"/>
            <a:ext cx="2487705" cy="531393"/>
          </a:xfrm>
          <a:prstGeom prst="rect">
            <a:avLst/>
          </a:prstGeom>
        </p:spPr>
        <p:txBody>
          <a:bodyPr anchor="b"/>
          <a:lstStyle>
            <a:lvl1pPr marL="0" indent="0" algn="ctr">
              <a:buNone/>
              <a:defRPr sz="1800" cap="all" spc="100" baseline="0">
                <a:solidFill>
                  <a:schemeClr val="accent4">
                    <a:lumMod val="50000"/>
                  </a:schemeClr>
                </a:solidFill>
                <a:latin typeface="+mj-lt"/>
              </a:defRPr>
            </a:lvl1pPr>
          </a:lstStyle>
          <a:p>
            <a:pPr lvl="0"/>
            <a:r>
              <a:rPr lang="en-US" dirty="0"/>
              <a:t>Add name</a:t>
            </a:r>
          </a:p>
        </p:txBody>
      </p:sp>
      <p:sp>
        <p:nvSpPr>
          <p:cNvPr id="31" name="Text Placeholder 10">
            <a:extLst>
              <a:ext uri="{FF2B5EF4-FFF2-40B4-BE49-F238E27FC236}">
                <a16:creationId xmlns:a16="http://schemas.microsoft.com/office/drawing/2014/main" id="{CA503612-3331-4786-8298-4A1E0C1C75DD}"/>
              </a:ext>
            </a:extLst>
          </p:cNvPr>
          <p:cNvSpPr>
            <a:spLocks noGrp="1"/>
          </p:cNvSpPr>
          <p:nvPr>
            <p:ph type="body" sz="quarter" idx="28" hasCustomPrompt="1"/>
          </p:nvPr>
        </p:nvSpPr>
        <p:spPr>
          <a:xfrm>
            <a:off x="9014014" y="5199750"/>
            <a:ext cx="2487705" cy="531393"/>
          </a:xfrm>
          <a:prstGeom prst="rect">
            <a:avLst/>
          </a:prstGeom>
        </p:spPr>
        <p:txBody>
          <a:bodyPr anchor="t"/>
          <a:lstStyle>
            <a:lvl1pPr marL="0" indent="0" algn="ctr">
              <a:buNone/>
              <a:defRPr sz="1400" cap="none" spc="100" baseline="0">
                <a:solidFill>
                  <a:schemeClr val="tx1"/>
                </a:solidFill>
                <a:latin typeface="+mn-lt"/>
              </a:defRPr>
            </a:lvl1pPr>
          </a:lstStyle>
          <a:p>
            <a:pPr lvl="0"/>
            <a:r>
              <a:rPr lang="en-US" dirty="0"/>
              <a:t>Add title</a:t>
            </a:r>
          </a:p>
        </p:txBody>
      </p:sp>
      <p:sp>
        <p:nvSpPr>
          <p:cNvPr id="3" name="Date Placeholder 2">
            <a:extLst>
              <a:ext uri="{FF2B5EF4-FFF2-40B4-BE49-F238E27FC236}">
                <a16:creationId xmlns:a16="http://schemas.microsoft.com/office/drawing/2014/main" id="{75A1D0F5-2B0B-4318-B5DC-AECB09851E41}"/>
              </a:ext>
            </a:extLst>
          </p:cNvPr>
          <p:cNvSpPr>
            <a:spLocks noGrp="1"/>
          </p:cNvSpPr>
          <p:nvPr>
            <p:ph type="dt" sz="half" idx="10"/>
          </p:nvPr>
        </p:nvSpPr>
        <p:spPr>
          <a:xfrm>
            <a:off x="838200" y="6356350"/>
            <a:ext cx="2743200" cy="365125"/>
          </a:xfrm>
          <a:prstGeom prst="rect">
            <a:avLst/>
          </a:prstGeom>
        </p:spPr>
        <p:txBody>
          <a:bodyPr/>
          <a:lstStyle/>
          <a:p>
            <a:r>
              <a:rPr lang="en-US" dirty="0"/>
              <a:t>20XX</a:t>
            </a:r>
          </a:p>
        </p:txBody>
      </p:sp>
      <p:sp>
        <p:nvSpPr>
          <p:cNvPr id="4" name="Footer Placeholder 3">
            <a:extLst>
              <a:ext uri="{FF2B5EF4-FFF2-40B4-BE49-F238E27FC236}">
                <a16:creationId xmlns:a16="http://schemas.microsoft.com/office/drawing/2014/main" id="{E63A8939-F5BE-47FA-AE2F-AF66C45B1355}"/>
              </a:ext>
            </a:extLst>
          </p:cNvPr>
          <p:cNvSpPr>
            <a:spLocks noGrp="1"/>
          </p:cNvSpPr>
          <p:nvPr>
            <p:ph type="ftr" sz="quarter" idx="11"/>
          </p:nvPr>
        </p:nvSpPr>
        <p:spPr>
          <a:xfrm>
            <a:off x="4038600" y="6356350"/>
            <a:ext cx="4114800" cy="365125"/>
          </a:xfrm>
          <a:prstGeom prst="rect">
            <a:avLst/>
          </a:prstGeom>
        </p:spPr>
        <p:txBody>
          <a:bodyPr/>
          <a:lstStyle/>
          <a:p>
            <a:r>
              <a:rPr lang="en-US" dirty="0"/>
              <a:t>Pitch deck</a:t>
            </a:r>
          </a:p>
        </p:txBody>
      </p:sp>
      <p:sp>
        <p:nvSpPr>
          <p:cNvPr id="5" name="Slide Number Placeholder 4">
            <a:extLst>
              <a:ext uri="{FF2B5EF4-FFF2-40B4-BE49-F238E27FC236}">
                <a16:creationId xmlns:a16="http://schemas.microsoft.com/office/drawing/2014/main" id="{798A3F37-FB91-4420-832B-EA39AE37BFF9}"/>
              </a:ext>
            </a:extLst>
          </p:cNvPr>
          <p:cNvSpPr>
            <a:spLocks noGrp="1"/>
          </p:cNvSpPr>
          <p:nvPr>
            <p:ph type="sldNum" sz="quarter" idx="12"/>
          </p:nvPr>
        </p:nvSpPr>
        <p:spPr>
          <a:xfrm>
            <a:off x="8610600" y="6356350"/>
            <a:ext cx="2743200" cy="365125"/>
          </a:xfrm>
          <a:prstGeom prst="rect">
            <a:avLst/>
          </a:prstGeom>
        </p:spPr>
        <p:txBody>
          <a:body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7232596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ur Team 8-Up">
    <p:spTree>
      <p:nvGrpSpPr>
        <p:cNvPr id="1" name=""/>
        <p:cNvGrpSpPr/>
        <p:nvPr/>
      </p:nvGrpSpPr>
      <p:grpSpPr>
        <a:xfrm>
          <a:off x="0" y="0"/>
          <a:ext cx="0" cy="0"/>
          <a:chOff x="0" y="0"/>
          <a:chExt cx="0" cy="0"/>
        </a:xfrm>
      </p:grpSpPr>
      <p:sp>
        <p:nvSpPr>
          <p:cNvPr id="77" name="Rectangle 76">
            <a:extLst>
              <a:ext uri="{FF2B5EF4-FFF2-40B4-BE49-F238E27FC236}">
                <a16:creationId xmlns:a16="http://schemas.microsoft.com/office/drawing/2014/main" id="{B70B2057-9B78-4391-A15F-27A41A72F11D}"/>
              </a:ext>
              <a:ext uri="{C183D7F6-B498-43B3-948B-1728B52AA6E4}">
                <adec:decorative xmlns:adec="http://schemas.microsoft.com/office/drawing/2017/decorative" val="1"/>
              </a:ext>
            </a:extLst>
          </p:cNvPr>
          <p:cNvSpPr/>
          <p:nvPr userDrawn="1"/>
        </p:nvSpPr>
        <p:spPr>
          <a:xfrm>
            <a:off x="-1" y="4354286"/>
            <a:ext cx="12192001" cy="2503713"/>
          </a:xfrm>
          <a:prstGeom prst="rect">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AB059CD-37AB-48A3-9976-0B38FF7A5A95}"/>
              </a:ext>
            </a:extLst>
          </p:cNvPr>
          <p:cNvSpPr>
            <a:spLocks noGrp="1"/>
          </p:cNvSpPr>
          <p:nvPr>
            <p:ph type="title" hasCustomPrompt="1"/>
          </p:nvPr>
        </p:nvSpPr>
        <p:spPr>
          <a:xfrm>
            <a:off x="4097106" y="589720"/>
            <a:ext cx="4006114" cy="657784"/>
          </a:xfrm>
          <a:prstGeom prst="rect">
            <a:avLst/>
          </a:prstGeom>
        </p:spPr>
        <p:txBody>
          <a:bodyPr anchor="ctr"/>
          <a:lstStyle>
            <a:lvl1pPr algn="ctr">
              <a:defRPr sz="2400" cap="all" spc="100" baseline="0">
                <a:solidFill>
                  <a:schemeClr val="accent2"/>
                </a:solidFill>
              </a:defRPr>
            </a:lvl1pPr>
          </a:lstStyle>
          <a:p>
            <a:r>
              <a:rPr lang="en-US" dirty="0"/>
              <a:t>Click to add title</a:t>
            </a:r>
          </a:p>
        </p:txBody>
      </p:sp>
      <p:sp>
        <p:nvSpPr>
          <p:cNvPr id="10" name="Picture Placeholder 9">
            <a:extLst>
              <a:ext uri="{FF2B5EF4-FFF2-40B4-BE49-F238E27FC236}">
                <a16:creationId xmlns:a16="http://schemas.microsoft.com/office/drawing/2014/main" id="{236E0B0A-0B1B-438D-8971-570ACA956B88}"/>
              </a:ext>
            </a:extLst>
          </p:cNvPr>
          <p:cNvSpPr>
            <a:spLocks noGrp="1"/>
          </p:cNvSpPr>
          <p:nvPr>
            <p:ph type="pic" sz="quarter" idx="14" hasCustomPrompt="1"/>
          </p:nvPr>
        </p:nvSpPr>
        <p:spPr>
          <a:xfrm>
            <a:off x="1564029" y="1862038"/>
            <a:ext cx="1243292" cy="1144666"/>
          </a:xfrm>
          <a:prstGeom prst="rect">
            <a:avLst/>
          </a:prstGeom>
        </p:spPr>
        <p:txBody>
          <a:bodyPr/>
          <a:lstStyle>
            <a:lvl1pPr marL="0" indent="0" algn="ctr">
              <a:buNone/>
              <a:defRPr/>
            </a:lvl1pPr>
          </a:lstStyle>
          <a:p>
            <a:r>
              <a:rPr lang="en-US" dirty="0"/>
              <a:t>Click to add photo</a:t>
            </a:r>
          </a:p>
        </p:txBody>
      </p:sp>
      <p:sp>
        <p:nvSpPr>
          <p:cNvPr id="11" name="Rectangle 10">
            <a:extLst>
              <a:ext uri="{FF2B5EF4-FFF2-40B4-BE49-F238E27FC236}">
                <a16:creationId xmlns:a16="http://schemas.microsoft.com/office/drawing/2014/main" id="{21FB8438-2DA4-4B23-ACCD-3DEADF3E753E}"/>
              </a:ext>
              <a:ext uri="{C183D7F6-B498-43B3-948B-1728B52AA6E4}">
                <adec:decorative xmlns:adec="http://schemas.microsoft.com/office/drawing/2017/decorative" val="1"/>
              </a:ext>
            </a:extLst>
          </p:cNvPr>
          <p:cNvSpPr/>
          <p:nvPr userDrawn="1"/>
        </p:nvSpPr>
        <p:spPr>
          <a:xfrm>
            <a:off x="1449156" y="171914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 Placeholder 10">
            <a:extLst>
              <a:ext uri="{FF2B5EF4-FFF2-40B4-BE49-F238E27FC236}">
                <a16:creationId xmlns:a16="http://schemas.microsoft.com/office/drawing/2014/main" id="{3E63EE1F-208F-40D0-9307-47F66C8581BD}"/>
              </a:ext>
            </a:extLst>
          </p:cNvPr>
          <p:cNvSpPr>
            <a:spLocks noGrp="1"/>
          </p:cNvSpPr>
          <p:nvPr>
            <p:ph type="body" sz="quarter" idx="22" hasCustomPrompt="1"/>
          </p:nvPr>
        </p:nvSpPr>
        <p:spPr>
          <a:xfrm>
            <a:off x="1028073" y="321268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47" name="Text Placeholder 10">
            <a:extLst>
              <a:ext uri="{FF2B5EF4-FFF2-40B4-BE49-F238E27FC236}">
                <a16:creationId xmlns:a16="http://schemas.microsoft.com/office/drawing/2014/main" id="{40F7C878-62A1-4A30-AA27-C5F502C8D315}"/>
              </a:ext>
            </a:extLst>
          </p:cNvPr>
          <p:cNvSpPr>
            <a:spLocks noGrp="1"/>
          </p:cNvSpPr>
          <p:nvPr>
            <p:ph type="body" sz="quarter" idx="23" hasCustomPrompt="1"/>
          </p:nvPr>
        </p:nvSpPr>
        <p:spPr>
          <a:xfrm>
            <a:off x="1028073" y="349627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48" name="Picture Placeholder 9">
            <a:extLst>
              <a:ext uri="{FF2B5EF4-FFF2-40B4-BE49-F238E27FC236}">
                <a16:creationId xmlns:a16="http://schemas.microsoft.com/office/drawing/2014/main" id="{5D495D18-EB49-4AD5-A7EE-1E6D2496B69A}"/>
              </a:ext>
            </a:extLst>
          </p:cNvPr>
          <p:cNvSpPr>
            <a:spLocks noGrp="1"/>
          </p:cNvSpPr>
          <p:nvPr>
            <p:ph type="pic" sz="quarter" idx="24" hasCustomPrompt="1"/>
          </p:nvPr>
        </p:nvSpPr>
        <p:spPr>
          <a:xfrm>
            <a:off x="4211979" y="1862038"/>
            <a:ext cx="1243292" cy="1144666"/>
          </a:xfrm>
          <a:prstGeom prst="rect">
            <a:avLst/>
          </a:prstGeom>
        </p:spPr>
        <p:txBody>
          <a:bodyPr/>
          <a:lstStyle>
            <a:lvl1pPr marL="0" indent="0" algn="ctr">
              <a:buNone/>
              <a:defRPr/>
            </a:lvl1pPr>
          </a:lstStyle>
          <a:p>
            <a:r>
              <a:rPr lang="en-US" dirty="0"/>
              <a:t>Click to add photo</a:t>
            </a:r>
          </a:p>
        </p:txBody>
      </p:sp>
      <p:sp>
        <p:nvSpPr>
          <p:cNvPr id="49" name="Rectangle 48">
            <a:extLst>
              <a:ext uri="{FF2B5EF4-FFF2-40B4-BE49-F238E27FC236}">
                <a16:creationId xmlns:a16="http://schemas.microsoft.com/office/drawing/2014/main" id="{9248BBAE-0CA8-464A-A4E0-AB7D697DA0F5}"/>
              </a:ext>
              <a:ext uri="{C183D7F6-B498-43B3-948B-1728B52AA6E4}">
                <adec:decorative xmlns:adec="http://schemas.microsoft.com/office/drawing/2017/decorative" val="1"/>
              </a:ext>
            </a:extLst>
          </p:cNvPr>
          <p:cNvSpPr/>
          <p:nvPr userDrawn="1"/>
        </p:nvSpPr>
        <p:spPr>
          <a:xfrm>
            <a:off x="4097106" y="171914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 Placeholder 10">
            <a:extLst>
              <a:ext uri="{FF2B5EF4-FFF2-40B4-BE49-F238E27FC236}">
                <a16:creationId xmlns:a16="http://schemas.microsoft.com/office/drawing/2014/main" id="{03551339-A94F-4674-8165-3BFA78946D07}"/>
              </a:ext>
            </a:extLst>
          </p:cNvPr>
          <p:cNvSpPr>
            <a:spLocks noGrp="1"/>
          </p:cNvSpPr>
          <p:nvPr>
            <p:ph type="body" sz="quarter" idx="25" hasCustomPrompt="1"/>
          </p:nvPr>
        </p:nvSpPr>
        <p:spPr>
          <a:xfrm>
            <a:off x="3676023" y="321268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51" name="Text Placeholder 10">
            <a:extLst>
              <a:ext uri="{FF2B5EF4-FFF2-40B4-BE49-F238E27FC236}">
                <a16:creationId xmlns:a16="http://schemas.microsoft.com/office/drawing/2014/main" id="{D1839C5B-C216-4FB8-A285-4D99AF56E826}"/>
              </a:ext>
            </a:extLst>
          </p:cNvPr>
          <p:cNvSpPr>
            <a:spLocks noGrp="1"/>
          </p:cNvSpPr>
          <p:nvPr>
            <p:ph type="body" sz="quarter" idx="26" hasCustomPrompt="1"/>
          </p:nvPr>
        </p:nvSpPr>
        <p:spPr>
          <a:xfrm>
            <a:off x="3676023" y="349627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52" name="Picture Placeholder 9">
            <a:extLst>
              <a:ext uri="{FF2B5EF4-FFF2-40B4-BE49-F238E27FC236}">
                <a16:creationId xmlns:a16="http://schemas.microsoft.com/office/drawing/2014/main" id="{ACA22B55-1DD2-4FE6-95FC-D8BC2BBECF0A}"/>
              </a:ext>
            </a:extLst>
          </p:cNvPr>
          <p:cNvSpPr>
            <a:spLocks noGrp="1"/>
          </p:cNvSpPr>
          <p:nvPr>
            <p:ph type="pic" sz="quarter" idx="27" hasCustomPrompt="1"/>
          </p:nvPr>
        </p:nvSpPr>
        <p:spPr>
          <a:xfrm>
            <a:off x="6859928" y="1862038"/>
            <a:ext cx="1243292" cy="1144666"/>
          </a:xfrm>
          <a:prstGeom prst="rect">
            <a:avLst/>
          </a:prstGeom>
        </p:spPr>
        <p:txBody>
          <a:bodyPr/>
          <a:lstStyle>
            <a:lvl1pPr marL="0" indent="0" algn="ctr">
              <a:buNone/>
              <a:defRPr/>
            </a:lvl1pPr>
          </a:lstStyle>
          <a:p>
            <a:r>
              <a:rPr lang="en-US" dirty="0"/>
              <a:t>Click to add photo</a:t>
            </a:r>
          </a:p>
        </p:txBody>
      </p:sp>
      <p:sp>
        <p:nvSpPr>
          <p:cNvPr id="53" name="Rectangle 52">
            <a:extLst>
              <a:ext uri="{FF2B5EF4-FFF2-40B4-BE49-F238E27FC236}">
                <a16:creationId xmlns:a16="http://schemas.microsoft.com/office/drawing/2014/main" id="{9473BE6D-AE02-42D4-838E-F7916980D8B2}"/>
              </a:ext>
              <a:ext uri="{C183D7F6-B498-43B3-948B-1728B52AA6E4}">
                <adec:decorative xmlns:adec="http://schemas.microsoft.com/office/drawing/2017/decorative" val="1"/>
              </a:ext>
            </a:extLst>
          </p:cNvPr>
          <p:cNvSpPr/>
          <p:nvPr userDrawn="1"/>
        </p:nvSpPr>
        <p:spPr>
          <a:xfrm>
            <a:off x="6745055" y="171914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 Placeholder 10">
            <a:extLst>
              <a:ext uri="{FF2B5EF4-FFF2-40B4-BE49-F238E27FC236}">
                <a16:creationId xmlns:a16="http://schemas.microsoft.com/office/drawing/2014/main" id="{35C2A2FE-AA36-4715-97F6-B743D26DE3F2}"/>
              </a:ext>
            </a:extLst>
          </p:cNvPr>
          <p:cNvSpPr>
            <a:spLocks noGrp="1"/>
          </p:cNvSpPr>
          <p:nvPr>
            <p:ph type="body" sz="quarter" idx="28" hasCustomPrompt="1"/>
          </p:nvPr>
        </p:nvSpPr>
        <p:spPr>
          <a:xfrm>
            <a:off x="6323972" y="321268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55" name="Text Placeholder 10">
            <a:extLst>
              <a:ext uri="{FF2B5EF4-FFF2-40B4-BE49-F238E27FC236}">
                <a16:creationId xmlns:a16="http://schemas.microsoft.com/office/drawing/2014/main" id="{B98652DE-F8C8-4EA5-8CDA-9985B636DEA1}"/>
              </a:ext>
            </a:extLst>
          </p:cNvPr>
          <p:cNvSpPr>
            <a:spLocks noGrp="1"/>
          </p:cNvSpPr>
          <p:nvPr>
            <p:ph type="body" sz="quarter" idx="29" hasCustomPrompt="1"/>
          </p:nvPr>
        </p:nvSpPr>
        <p:spPr>
          <a:xfrm>
            <a:off x="6323972" y="349627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56" name="Picture Placeholder 9">
            <a:extLst>
              <a:ext uri="{FF2B5EF4-FFF2-40B4-BE49-F238E27FC236}">
                <a16:creationId xmlns:a16="http://schemas.microsoft.com/office/drawing/2014/main" id="{40C3D084-82F3-4C1C-95E8-56362097EDFB}"/>
              </a:ext>
            </a:extLst>
          </p:cNvPr>
          <p:cNvSpPr>
            <a:spLocks noGrp="1"/>
          </p:cNvSpPr>
          <p:nvPr>
            <p:ph type="pic" sz="quarter" idx="30" hasCustomPrompt="1"/>
          </p:nvPr>
        </p:nvSpPr>
        <p:spPr>
          <a:xfrm>
            <a:off x="9507876" y="1858432"/>
            <a:ext cx="1243292" cy="1144666"/>
          </a:xfrm>
          <a:prstGeom prst="rect">
            <a:avLst/>
          </a:prstGeom>
        </p:spPr>
        <p:txBody>
          <a:bodyPr/>
          <a:lstStyle>
            <a:lvl1pPr marL="0" indent="0" algn="ctr">
              <a:buNone/>
              <a:defRPr/>
            </a:lvl1pPr>
          </a:lstStyle>
          <a:p>
            <a:r>
              <a:rPr lang="en-US" dirty="0"/>
              <a:t>Click to add photo</a:t>
            </a:r>
          </a:p>
        </p:txBody>
      </p:sp>
      <p:sp>
        <p:nvSpPr>
          <p:cNvPr id="57" name="Rectangle 56">
            <a:extLst>
              <a:ext uri="{FF2B5EF4-FFF2-40B4-BE49-F238E27FC236}">
                <a16:creationId xmlns:a16="http://schemas.microsoft.com/office/drawing/2014/main" id="{E0EC4B6A-1FAA-43D1-9436-A3BFF08A8493}"/>
              </a:ext>
              <a:ext uri="{C183D7F6-B498-43B3-948B-1728B52AA6E4}">
                <adec:decorative xmlns:adec="http://schemas.microsoft.com/office/drawing/2017/decorative" val="1"/>
              </a:ext>
            </a:extLst>
          </p:cNvPr>
          <p:cNvSpPr/>
          <p:nvPr userDrawn="1"/>
        </p:nvSpPr>
        <p:spPr>
          <a:xfrm>
            <a:off x="9393003" y="1715538"/>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 Placeholder 10">
            <a:extLst>
              <a:ext uri="{FF2B5EF4-FFF2-40B4-BE49-F238E27FC236}">
                <a16:creationId xmlns:a16="http://schemas.microsoft.com/office/drawing/2014/main" id="{ABB7ACFA-C6F3-4D7A-A6D8-73035EF164D6}"/>
              </a:ext>
            </a:extLst>
          </p:cNvPr>
          <p:cNvSpPr>
            <a:spLocks noGrp="1"/>
          </p:cNvSpPr>
          <p:nvPr>
            <p:ph type="body" sz="quarter" idx="31" hasCustomPrompt="1"/>
          </p:nvPr>
        </p:nvSpPr>
        <p:spPr>
          <a:xfrm>
            <a:off x="8971920" y="3209081"/>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59" name="Text Placeholder 10">
            <a:extLst>
              <a:ext uri="{FF2B5EF4-FFF2-40B4-BE49-F238E27FC236}">
                <a16:creationId xmlns:a16="http://schemas.microsoft.com/office/drawing/2014/main" id="{F9CBC3B9-EDF1-45E0-BFBF-53888131CBA0}"/>
              </a:ext>
            </a:extLst>
          </p:cNvPr>
          <p:cNvSpPr>
            <a:spLocks noGrp="1"/>
          </p:cNvSpPr>
          <p:nvPr>
            <p:ph type="body" sz="quarter" idx="32" hasCustomPrompt="1"/>
          </p:nvPr>
        </p:nvSpPr>
        <p:spPr>
          <a:xfrm>
            <a:off x="8971920" y="3492671"/>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60" name="Picture Placeholder 9">
            <a:extLst>
              <a:ext uri="{FF2B5EF4-FFF2-40B4-BE49-F238E27FC236}">
                <a16:creationId xmlns:a16="http://schemas.microsoft.com/office/drawing/2014/main" id="{A7D13807-1ECF-4830-AB8D-D33E4F22330E}"/>
              </a:ext>
            </a:extLst>
          </p:cNvPr>
          <p:cNvSpPr>
            <a:spLocks noGrp="1"/>
          </p:cNvSpPr>
          <p:nvPr>
            <p:ph type="pic" sz="quarter" idx="33" hasCustomPrompt="1"/>
          </p:nvPr>
        </p:nvSpPr>
        <p:spPr>
          <a:xfrm>
            <a:off x="1564029" y="4129478"/>
            <a:ext cx="1243292" cy="1144666"/>
          </a:xfrm>
          <a:prstGeom prst="rect">
            <a:avLst/>
          </a:prstGeom>
        </p:spPr>
        <p:txBody>
          <a:bodyPr/>
          <a:lstStyle>
            <a:lvl1pPr marL="0" indent="0" algn="ctr">
              <a:buNone/>
              <a:defRPr/>
            </a:lvl1pPr>
          </a:lstStyle>
          <a:p>
            <a:r>
              <a:rPr lang="en-US" dirty="0"/>
              <a:t>Click to add photo</a:t>
            </a:r>
          </a:p>
        </p:txBody>
      </p:sp>
      <p:sp>
        <p:nvSpPr>
          <p:cNvPr id="61" name="Rectangle 60">
            <a:extLst>
              <a:ext uri="{FF2B5EF4-FFF2-40B4-BE49-F238E27FC236}">
                <a16:creationId xmlns:a16="http://schemas.microsoft.com/office/drawing/2014/main" id="{40E1F756-2737-4291-8D41-307BFE737E46}"/>
              </a:ext>
              <a:ext uri="{C183D7F6-B498-43B3-948B-1728B52AA6E4}">
                <adec:decorative xmlns:adec="http://schemas.microsoft.com/office/drawing/2017/decorative" val="1"/>
              </a:ext>
            </a:extLst>
          </p:cNvPr>
          <p:cNvSpPr/>
          <p:nvPr userDrawn="1"/>
        </p:nvSpPr>
        <p:spPr>
          <a:xfrm>
            <a:off x="1449156" y="398658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ext Placeholder 10">
            <a:extLst>
              <a:ext uri="{FF2B5EF4-FFF2-40B4-BE49-F238E27FC236}">
                <a16:creationId xmlns:a16="http://schemas.microsoft.com/office/drawing/2014/main" id="{C5BD35EC-547F-4A42-85C6-E2C94C2A03CE}"/>
              </a:ext>
            </a:extLst>
          </p:cNvPr>
          <p:cNvSpPr>
            <a:spLocks noGrp="1"/>
          </p:cNvSpPr>
          <p:nvPr>
            <p:ph type="body" sz="quarter" idx="34" hasCustomPrompt="1"/>
          </p:nvPr>
        </p:nvSpPr>
        <p:spPr>
          <a:xfrm>
            <a:off x="1028073" y="548012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63" name="Text Placeholder 10">
            <a:extLst>
              <a:ext uri="{FF2B5EF4-FFF2-40B4-BE49-F238E27FC236}">
                <a16:creationId xmlns:a16="http://schemas.microsoft.com/office/drawing/2014/main" id="{D89797D3-65B3-414D-9657-B5DA3934914C}"/>
              </a:ext>
            </a:extLst>
          </p:cNvPr>
          <p:cNvSpPr>
            <a:spLocks noGrp="1"/>
          </p:cNvSpPr>
          <p:nvPr>
            <p:ph type="body" sz="quarter" idx="35" hasCustomPrompt="1"/>
          </p:nvPr>
        </p:nvSpPr>
        <p:spPr>
          <a:xfrm>
            <a:off x="1028073" y="576371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64" name="Picture Placeholder 9">
            <a:extLst>
              <a:ext uri="{FF2B5EF4-FFF2-40B4-BE49-F238E27FC236}">
                <a16:creationId xmlns:a16="http://schemas.microsoft.com/office/drawing/2014/main" id="{280147ED-89CE-475D-A96F-AA7A912E00B8}"/>
              </a:ext>
            </a:extLst>
          </p:cNvPr>
          <p:cNvSpPr>
            <a:spLocks noGrp="1"/>
          </p:cNvSpPr>
          <p:nvPr>
            <p:ph type="pic" sz="quarter" idx="36" hasCustomPrompt="1"/>
          </p:nvPr>
        </p:nvSpPr>
        <p:spPr>
          <a:xfrm>
            <a:off x="4211979" y="4129478"/>
            <a:ext cx="1243292" cy="1144666"/>
          </a:xfrm>
          <a:prstGeom prst="rect">
            <a:avLst/>
          </a:prstGeom>
        </p:spPr>
        <p:txBody>
          <a:bodyPr/>
          <a:lstStyle>
            <a:lvl1pPr marL="0" indent="0" algn="ctr">
              <a:buNone/>
              <a:defRPr/>
            </a:lvl1pPr>
          </a:lstStyle>
          <a:p>
            <a:r>
              <a:rPr lang="en-US" dirty="0"/>
              <a:t>Click to add photo</a:t>
            </a:r>
          </a:p>
        </p:txBody>
      </p:sp>
      <p:sp>
        <p:nvSpPr>
          <p:cNvPr id="65" name="Rectangle 64">
            <a:extLst>
              <a:ext uri="{FF2B5EF4-FFF2-40B4-BE49-F238E27FC236}">
                <a16:creationId xmlns:a16="http://schemas.microsoft.com/office/drawing/2014/main" id="{B10D74ED-CECE-4A22-B877-966D53821E46}"/>
              </a:ext>
              <a:ext uri="{C183D7F6-B498-43B3-948B-1728B52AA6E4}">
                <adec:decorative xmlns:adec="http://schemas.microsoft.com/office/drawing/2017/decorative" val="1"/>
              </a:ext>
            </a:extLst>
          </p:cNvPr>
          <p:cNvSpPr/>
          <p:nvPr userDrawn="1"/>
        </p:nvSpPr>
        <p:spPr>
          <a:xfrm>
            <a:off x="4097106" y="398658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ext Placeholder 10">
            <a:extLst>
              <a:ext uri="{FF2B5EF4-FFF2-40B4-BE49-F238E27FC236}">
                <a16:creationId xmlns:a16="http://schemas.microsoft.com/office/drawing/2014/main" id="{0C937A25-DAA7-4478-ADF6-728F4D61897E}"/>
              </a:ext>
            </a:extLst>
          </p:cNvPr>
          <p:cNvSpPr>
            <a:spLocks noGrp="1"/>
          </p:cNvSpPr>
          <p:nvPr>
            <p:ph type="body" sz="quarter" idx="37" hasCustomPrompt="1"/>
          </p:nvPr>
        </p:nvSpPr>
        <p:spPr>
          <a:xfrm>
            <a:off x="3676023" y="548012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67" name="Text Placeholder 10">
            <a:extLst>
              <a:ext uri="{FF2B5EF4-FFF2-40B4-BE49-F238E27FC236}">
                <a16:creationId xmlns:a16="http://schemas.microsoft.com/office/drawing/2014/main" id="{8AB48703-9A4A-440C-9049-7FE889764E5D}"/>
              </a:ext>
            </a:extLst>
          </p:cNvPr>
          <p:cNvSpPr>
            <a:spLocks noGrp="1"/>
          </p:cNvSpPr>
          <p:nvPr>
            <p:ph type="body" sz="quarter" idx="38" hasCustomPrompt="1"/>
          </p:nvPr>
        </p:nvSpPr>
        <p:spPr>
          <a:xfrm>
            <a:off x="3676023" y="576371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68" name="Picture Placeholder 9">
            <a:extLst>
              <a:ext uri="{FF2B5EF4-FFF2-40B4-BE49-F238E27FC236}">
                <a16:creationId xmlns:a16="http://schemas.microsoft.com/office/drawing/2014/main" id="{5D9D5119-D677-47FD-AEEB-49FE4DDEF6B0}"/>
              </a:ext>
            </a:extLst>
          </p:cNvPr>
          <p:cNvSpPr>
            <a:spLocks noGrp="1"/>
          </p:cNvSpPr>
          <p:nvPr>
            <p:ph type="pic" sz="quarter" idx="39" hasCustomPrompt="1"/>
          </p:nvPr>
        </p:nvSpPr>
        <p:spPr>
          <a:xfrm>
            <a:off x="6859928" y="4129478"/>
            <a:ext cx="1243292" cy="1144666"/>
          </a:xfrm>
          <a:prstGeom prst="rect">
            <a:avLst/>
          </a:prstGeom>
        </p:spPr>
        <p:txBody>
          <a:bodyPr/>
          <a:lstStyle>
            <a:lvl1pPr marL="0" indent="0" algn="ctr">
              <a:buNone/>
              <a:defRPr/>
            </a:lvl1pPr>
          </a:lstStyle>
          <a:p>
            <a:r>
              <a:rPr lang="en-US" dirty="0"/>
              <a:t>Click to add photo</a:t>
            </a:r>
          </a:p>
        </p:txBody>
      </p:sp>
      <p:sp>
        <p:nvSpPr>
          <p:cNvPr id="69" name="Rectangle 68">
            <a:extLst>
              <a:ext uri="{FF2B5EF4-FFF2-40B4-BE49-F238E27FC236}">
                <a16:creationId xmlns:a16="http://schemas.microsoft.com/office/drawing/2014/main" id="{0AF0F623-CF57-4D6B-87F3-FD410516E16D}"/>
              </a:ext>
              <a:ext uri="{C183D7F6-B498-43B3-948B-1728B52AA6E4}">
                <adec:decorative xmlns:adec="http://schemas.microsoft.com/office/drawing/2017/decorative" val="1"/>
              </a:ext>
            </a:extLst>
          </p:cNvPr>
          <p:cNvSpPr/>
          <p:nvPr userDrawn="1"/>
        </p:nvSpPr>
        <p:spPr>
          <a:xfrm>
            <a:off x="6745055" y="3986584"/>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 Placeholder 10">
            <a:extLst>
              <a:ext uri="{FF2B5EF4-FFF2-40B4-BE49-F238E27FC236}">
                <a16:creationId xmlns:a16="http://schemas.microsoft.com/office/drawing/2014/main" id="{3BE3B8C3-ECB9-46D2-B11F-A55699097486}"/>
              </a:ext>
            </a:extLst>
          </p:cNvPr>
          <p:cNvSpPr>
            <a:spLocks noGrp="1"/>
          </p:cNvSpPr>
          <p:nvPr>
            <p:ph type="body" sz="quarter" idx="40" hasCustomPrompt="1"/>
          </p:nvPr>
        </p:nvSpPr>
        <p:spPr>
          <a:xfrm>
            <a:off x="6323972" y="5480127"/>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71" name="Text Placeholder 10">
            <a:extLst>
              <a:ext uri="{FF2B5EF4-FFF2-40B4-BE49-F238E27FC236}">
                <a16:creationId xmlns:a16="http://schemas.microsoft.com/office/drawing/2014/main" id="{FB1EE68D-97FA-4EA4-B792-5AC6C49F9021}"/>
              </a:ext>
            </a:extLst>
          </p:cNvPr>
          <p:cNvSpPr>
            <a:spLocks noGrp="1"/>
          </p:cNvSpPr>
          <p:nvPr>
            <p:ph type="body" sz="quarter" idx="41" hasCustomPrompt="1"/>
          </p:nvPr>
        </p:nvSpPr>
        <p:spPr>
          <a:xfrm>
            <a:off x="6323972" y="5763717"/>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72" name="Picture Placeholder 9">
            <a:extLst>
              <a:ext uri="{FF2B5EF4-FFF2-40B4-BE49-F238E27FC236}">
                <a16:creationId xmlns:a16="http://schemas.microsoft.com/office/drawing/2014/main" id="{7E98343B-32E9-4538-991A-B5EACD651D41}"/>
              </a:ext>
            </a:extLst>
          </p:cNvPr>
          <p:cNvSpPr>
            <a:spLocks noGrp="1"/>
          </p:cNvSpPr>
          <p:nvPr>
            <p:ph type="pic" sz="quarter" idx="42" hasCustomPrompt="1"/>
          </p:nvPr>
        </p:nvSpPr>
        <p:spPr>
          <a:xfrm>
            <a:off x="9507876" y="4125872"/>
            <a:ext cx="1243292" cy="1144666"/>
          </a:xfrm>
          <a:prstGeom prst="rect">
            <a:avLst/>
          </a:prstGeom>
        </p:spPr>
        <p:txBody>
          <a:bodyPr/>
          <a:lstStyle>
            <a:lvl1pPr marL="0" indent="0" algn="ctr">
              <a:buNone/>
              <a:defRPr/>
            </a:lvl1pPr>
          </a:lstStyle>
          <a:p>
            <a:r>
              <a:rPr lang="en-US" dirty="0"/>
              <a:t>Click to add photo</a:t>
            </a:r>
          </a:p>
        </p:txBody>
      </p:sp>
      <p:sp>
        <p:nvSpPr>
          <p:cNvPr id="73" name="Rectangle 72">
            <a:extLst>
              <a:ext uri="{FF2B5EF4-FFF2-40B4-BE49-F238E27FC236}">
                <a16:creationId xmlns:a16="http://schemas.microsoft.com/office/drawing/2014/main" id="{823CC91A-02A3-4B96-BCEE-76C1D25CCDC3}"/>
              </a:ext>
              <a:ext uri="{C183D7F6-B498-43B3-948B-1728B52AA6E4}">
                <adec:decorative xmlns:adec="http://schemas.microsoft.com/office/drawing/2017/decorative" val="1"/>
              </a:ext>
            </a:extLst>
          </p:cNvPr>
          <p:cNvSpPr/>
          <p:nvPr userDrawn="1"/>
        </p:nvSpPr>
        <p:spPr>
          <a:xfrm>
            <a:off x="9393003" y="3982978"/>
            <a:ext cx="1473039" cy="1430455"/>
          </a:xfrm>
          <a:prstGeom prst="rect">
            <a:avLst/>
          </a:prstGeom>
          <a:noFill/>
          <a:ln w="2857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Text Placeholder 10">
            <a:extLst>
              <a:ext uri="{FF2B5EF4-FFF2-40B4-BE49-F238E27FC236}">
                <a16:creationId xmlns:a16="http://schemas.microsoft.com/office/drawing/2014/main" id="{DBE2EAAB-674D-41E1-92E6-A7459FEFDAEC}"/>
              </a:ext>
            </a:extLst>
          </p:cNvPr>
          <p:cNvSpPr>
            <a:spLocks noGrp="1"/>
          </p:cNvSpPr>
          <p:nvPr>
            <p:ph type="body" sz="quarter" idx="43" hasCustomPrompt="1"/>
          </p:nvPr>
        </p:nvSpPr>
        <p:spPr>
          <a:xfrm>
            <a:off x="8971920" y="5476521"/>
            <a:ext cx="2315205" cy="348421"/>
          </a:xfrm>
          <a:prstGeom prst="rect">
            <a:avLst/>
          </a:prstGeom>
        </p:spPr>
        <p:txBody>
          <a:bodyPr anchor="b"/>
          <a:lstStyle>
            <a:lvl1pPr marL="0" indent="0" algn="ctr">
              <a:buNone/>
              <a:defRPr sz="1600" cap="all" spc="100" baseline="0">
                <a:solidFill>
                  <a:schemeClr val="accent4">
                    <a:lumMod val="50000"/>
                  </a:schemeClr>
                </a:solidFill>
                <a:latin typeface="+mj-lt"/>
              </a:defRPr>
            </a:lvl1pPr>
          </a:lstStyle>
          <a:p>
            <a:pPr lvl="0"/>
            <a:r>
              <a:rPr lang="en-US" dirty="0"/>
              <a:t>Add name</a:t>
            </a:r>
          </a:p>
        </p:txBody>
      </p:sp>
      <p:sp>
        <p:nvSpPr>
          <p:cNvPr id="75" name="Text Placeholder 10">
            <a:extLst>
              <a:ext uri="{FF2B5EF4-FFF2-40B4-BE49-F238E27FC236}">
                <a16:creationId xmlns:a16="http://schemas.microsoft.com/office/drawing/2014/main" id="{C60D862C-3474-4A4A-8557-AD2C7917BFE2}"/>
              </a:ext>
            </a:extLst>
          </p:cNvPr>
          <p:cNvSpPr>
            <a:spLocks noGrp="1"/>
          </p:cNvSpPr>
          <p:nvPr>
            <p:ph type="body" sz="quarter" idx="44" hasCustomPrompt="1"/>
          </p:nvPr>
        </p:nvSpPr>
        <p:spPr>
          <a:xfrm>
            <a:off x="8971920" y="5760111"/>
            <a:ext cx="2315205" cy="287066"/>
          </a:xfrm>
          <a:prstGeom prst="rect">
            <a:avLst/>
          </a:prstGeom>
        </p:spPr>
        <p:txBody>
          <a:bodyPr anchor="t"/>
          <a:lstStyle>
            <a:lvl1pPr marL="0" indent="0" algn="ctr">
              <a:buNone/>
              <a:defRPr sz="1200" cap="none" spc="100" baseline="0">
                <a:solidFill>
                  <a:schemeClr val="tx1"/>
                </a:solidFill>
                <a:latin typeface="+mn-lt"/>
              </a:defRPr>
            </a:lvl1pPr>
          </a:lstStyle>
          <a:p>
            <a:pPr lvl="0"/>
            <a:r>
              <a:rPr lang="en-US" dirty="0"/>
              <a:t>Add title</a:t>
            </a:r>
          </a:p>
        </p:txBody>
      </p:sp>
      <p:sp>
        <p:nvSpPr>
          <p:cNvPr id="3" name="Date Placeholder 2">
            <a:extLst>
              <a:ext uri="{FF2B5EF4-FFF2-40B4-BE49-F238E27FC236}">
                <a16:creationId xmlns:a16="http://schemas.microsoft.com/office/drawing/2014/main" id="{63508728-25CF-4DB1-9A83-FAFA5ABEC903}"/>
              </a:ext>
            </a:extLst>
          </p:cNvPr>
          <p:cNvSpPr>
            <a:spLocks noGrp="1"/>
          </p:cNvSpPr>
          <p:nvPr>
            <p:ph type="dt" sz="half" idx="10"/>
          </p:nvPr>
        </p:nvSpPr>
        <p:spPr>
          <a:xfrm>
            <a:off x="838200" y="6356350"/>
            <a:ext cx="2743200" cy="365125"/>
          </a:xfrm>
          <a:prstGeom prst="rect">
            <a:avLst/>
          </a:prstGeom>
        </p:spPr>
        <p:txBody>
          <a:bodyPr/>
          <a:lstStyle/>
          <a:p>
            <a:r>
              <a:rPr lang="en-US" dirty="0"/>
              <a:t>20XX</a:t>
            </a:r>
          </a:p>
        </p:txBody>
      </p:sp>
      <p:sp>
        <p:nvSpPr>
          <p:cNvPr id="4" name="Footer Placeholder 3">
            <a:extLst>
              <a:ext uri="{FF2B5EF4-FFF2-40B4-BE49-F238E27FC236}">
                <a16:creationId xmlns:a16="http://schemas.microsoft.com/office/drawing/2014/main" id="{99D454F9-A55F-44A0-9695-FC40C6684C20}"/>
              </a:ext>
            </a:extLst>
          </p:cNvPr>
          <p:cNvSpPr>
            <a:spLocks noGrp="1"/>
          </p:cNvSpPr>
          <p:nvPr>
            <p:ph type="ftr" sz="quarter" idx="11"/>
          </p:nvPr>
        </p:nvSpPr>
        <p:spPr>
          <a:xfrm>
            <a:off x="4038600" y="6356350"/>
            <a:ext cx="4114800" cy="365125"/>
          </a:xfrm>
          <a:prstGeom prst="rect">
            <a:avLst/>
          </a:prstGeom>
        </p:spPr>
        <p:txBody>
          <a:bodyPr/>
          <a:lstStyle/>
          <a:p>
            <a:r>
              <a:rPr lang="en-US" dirty="0"/>
              <a:t>Pitch deck</a:t>
            </a:r>
          </a:p>
        </p:txBody>
      </p:sp>
      <p:sp>
        <p:nvSpPr>
          <p:cNvPr id="5" name="Slide Number Placeholder 4">
            <a:extLst>
              <a:ext uri="{FF2B5EF4-FFF2-40B4-BE49-F238E27FC236}">
                <a16:creationId xmlns:a16="http://schemas.microsoft.com/office/drawing/2014/main" id="{0A38C64F-7F14-454A-B830-80CCE5B1D7B9}"/>
              </a:ext>
            </a:extLst>
          </p:cNvPr>
          <p:cNvSpPr>
            <a:spLocks noGrp="1"/>
          </p:cNvSpPr>
          <p:nvPr>
            <p:ph type="sldNum" sz="quarter" idx="12"/>
          </p:nvPr>
        </p:nvSpPr>
        <p:spPr>
          <a:xfrm>
            <a:off x="8610600" y="6356350"/>
            <a:ext cx="2743200" cy="365125"/>
          </a:xfrm>
          <a:prstGeom prst="rect">
            <a:avLst/>
          </a:prstGeom>
        </p:spPr>
        <p:txBody>
          <a:body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8281625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nding">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4C64230-8BD4-4150-967D-421B6FE432E3}"/>
              </a:ext>
              <a:ext uri="{C183D7F6-B498-43B3-948B-1728B52AA6E4}">
                <adec:decorative xmlns:adec="http://schemas.microsoft.com/office/drawing/2017/decorative" val="1"/>
              </a:ext>
            </a:extLst>
          </p:cNvPr>
          <p:cNvSpPr/>
          <p:nvPr userDrawn="1"/>
        </p:nvSpPr>
        <p:spPr>
          <a:xfrm>
            <a:off x="0" y="0"/>
            <a:ext cx="12192000" cy="217054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BBA8AE08-0788-4D8A-8C9D-7E5AAA112A39}"/>
              </a:ext>
            </a:extLst>
          </p:cNvPr>
          <p:cNvSpPr>
            <a:spLocks noGrp="1"/>
          </p:cNvSpPr>
          <p:nvPr>
            <p:ph type="title" hasCustomPrompt="1"/>
          </p:nvPr>
        </p:nvSpPr>
        <p:spPr>
          <a:xfrm>
            <a:off x="4038600" y="615940"/>
            <a:ext cx="4137262" cy="938778"/>
          </a:xfrm>
          <a:prstGeom prst="rect">
            <a:avLst/>
          </a:prstGeom>
        </p:spPr>
        <p:txBody>
          <a:bodyPr anchor="ctr"/>
          <a:lstStyle>
            <a:lvl1pPr algn="ctr">
              <a:defRPr lang="en-US" sz="2400" cap="all" spc="100" baseline="0">
                <a:solidFill>
                  <a:schemeClr val="tx2">
                    <a:lumMod val="75000"/>
                  </a:schemeClr>
                </a:solidFill>
              </a:defRPr>
            </a:lvl1pPr>
          </a:lstStyle>
          <a:p>
            <a:r>
              <a:rPr lang="en-US" dirty="0"/>
              <a:t>Click to add title</a:t>
            </a:r>
          </a:p>
        </p:txBody>
      </p:sp>
      <p:sp>
        <p:nvSpPr>
          <p:cNvPr id="18" name="Text Placeholder 10">
            <a:extLst>
              <a:ext uri="{FF2B5EF4-FFF2-40B4-BE49-F238E27FC236}">
                <a16:creationId xmlns:a16="http://schemas.microsoft.com/office/drawing/2014/main" id="{8A119E1C-2243-42E2-8A58-CC171131D195}"/>
              </a:ext>
            </a:extLst>
          </p:cNvPr>
          <p:cNvSpPr>
            <a:spLocks noGrp="1"/>
          </p:cNvSpPr>
          <p:nvPr>
            <p:ph type="body" sz="quarter" idx="21" hasCustomPrompt="1"/>
          </p:nvPr>
        </p:nvSpPr>
        <p:spPr>
          <a:xfrm>
            <a:off x="1101170" y="3079567"/>
            <a:ext cx="1200150" cy="1151632"/>
          </a:xfrm>
          <a:prstGeom prst="rect">
            <a:avLst/>
          </a:prstGeom>
        </p:spPr>
        <p:txBody>
          <a:bodyPr anchor="ctr"/>
          <a:lstStyle>
            <a:lvl1pPr marL="0" indent="0" algn="ctr">
              <a:lnSpc>
                <a:spcPct val="70000"/>
              </a:lnSpc>
              <a:spcBef>
                <a:spcPts val="0"/>
              </a:spcBef>
              <a:spcAft>
                <a:spcPts val="0"/>
              </a:spcAft>
              <a:buNone/>
              <a:defRPr sz="3200" cap="all" spc="400" baseline="0">
                <a:solidFill>
                  <a:schemeClr val="tx2"/>
                </a:solidFill>
                <a:latin typeface="+mj-lt"/>
              </a:defRPr>
            </a:lvl1pPr>
          </a:lstStyle>
          <a:p>
            <a:pPr lvl="0"/>
            <a:r>
              <a:rPr lang="en-US" dirty="0"/>
              <a:t>add</a:t>
            </a:r>
          </a:p>
        </p:txBody>
      </p:sp>
      <p:sp>
        <p:nvSpPr>
          <p:cNvPr id="59" name="Text Placeholder 10">
            <a:extLst>
              <a:ext uri="{FF2B5EF4-FFF2-40B4-BE49-F238E27FC236}">
                <a16:creationId xmlns:a16="http://schemas.microsoft.com/office/drawing/2014/main" id="{337797F5-74CE-492B-806B-221CAF3535C7}"/>
              </a:ext>
            </a:extLst>
          </p:cNvPr>
          <p:cNvSpPr>
            <a:spLocks noGrp="1"/>
          </p:cNvSpPr>
          <p:nvPr>
            <p:ph type="body" sz="quarter" idx="27" hasCustomPrompt="1"/>
          </p:nvPr>
        </p:nvSpPr>
        <p:spPr>
          <a:xfrm>
            <a:off x="4010890" y="3079567"/>
            <a:ext cx="1223858" cy="1151632"/>
          </a:xfrm>
          <a:prstGeom prst="rect">
            <a:avLst/>
          </a:prstGeom>
        </p:spPr>
        <p:txBody>
          <a:bodyPr anchor="ctr"/>
          <a:lstStyle>
            <a:lvl1pPr marL="0" indent="0" algn="ctr">
              <a:lnSpc>
                <a:spcPct val="70000"/>
              </a:lnSpc>
              <a:spcBef>
                <a:spcPts val="0"/>
              </a:spcBef>
              <a:spcAft>
                <a:spcPts val="0"/>
              </a:spcAft>
              <a:buNone/>
              <a:defRPr sz="3200" cap="all" spc="400" baseline="0">
                <a:solidFill>
                  <a:schemeClr val="tx2"/>
                </a:solidFill>
                <a:latin typeface="+mj-lt"/>
              </a:defRPr>
            </a:lvl1pPr>
          </a:lstStyle>
          <a:p>
            <a:pPr lvl="0"/>
            <a:r>
              <a:rPr lang="en-US" dirty="0"/>
              <a:t>add</a:t>
            </a:r>
          </a:p>
        </p:txBody>
      </p:sp>
      <p:sp>
        <p:nvSpPr>
          <p:cNvPr id="60" name="Text Placeholder 10">
            <a:extLst>
              <a:ext uri="{FF2B5EF4-FFF2-40B4-BE49-F238E27FC236}">
                <a16:creationId xmlns:a16="http://schemas.microsoft.com/office/drawing/2014/main" id="{2431D1A0-10D1-4D2E-AC6F-F8C9E6A22601}"/>
              </a:ext>
            </a:extLst>
          </p:cNvPr>
          <p:cNvSpPr>
            <a:spLocks noGrp="1"/>
          </p:cNvSpPr>
          <p:nvPr>
            <p:ph type="body" sz="quarter" idx="28" hasCustomPrompt="1"/>
          </p:nvPr>
        </p:nvSpPr>
        <p:spPr>
          <a:xfrm>
            <a:off x="6988252" y="3079567"/>
            <a:ext cx="1187610" cy="1151632"/>
          </a:xfrm>
          <a:prstGeom prst="rect">
            <a:avLst/>
          </a:prstGeom>
        </p:spPr>
        <p:txBody>
          <a:bodyPr anchor="ctr"/>
          <a:lstStyle>
            <a:lvl1pPr marL="0" indent="0" algn="ctr">
              <a:lnSpc>
                <a:spcPct val="70000"/>
              </a:lnSpc>
              <a:spcBef>
                <a:spcPts val="0"/>
              </a:spcBef>
              <a:spcAft>
                <a:spcPts val="0"/>
              </a:spcAft>
              <a:buNone/>
              <a:defRPr sz="3200" cap="all" spc="400" baseline="0">
                <a:solidFill>
                  <a:schemeClr val="tx2"/>
                </a:solidFill>
                <a:latin typeface="+mj-lt"/>
              </a:defRPr>
            </a:lvl1pPr>
          </a:lstStyle>
          <a:p>
            <a:pPr lvl="0"/>
            <a:r>
              <a:rPr lang="en-US" dirty="0"/>
              <a:t>add</a:t>
            </a:r>
          </a:p>
        </p:txBody>
      </p:sp>
      <p:sp>
        <p:nvSpPr>
          <p:cNvPr id="61" name="Text Placeholder 10">
            <a:extLst>
              <a:ext uri="{FF2B5EF4-FFF2-40B4-BE49-F238E27FC236}">
                <a16:creationId xmlns:a16="http://schemas.microsoft.com/office/drawing/2014/main" id="{4028BD6A-568F-4A16-AE86-5D88861C3BB5}"/>
              </a:ext>
            </a:extLst>
          </p:cNvPr>
          <p:cNvSpPr>
            <a:spLocks noGrp="1"/>
          </p:cNvSpPr>
          <p:nvPr>
            <p:ph type="body" sz="quarter" idx="29" hasCustomPrompt="1"/>
          </p:nvPr>
        </p:nvSpPr>
        <p:spPr>
          <a:xfrm>
            <a:off x="9879382" y="3079567"/>
            <a:ext cx="1211785" cy="1151632"/>
          </a:xfrm>
          <a:prstGeom prst="rect">
            <a:avLst/>
          </a:prstGeom>
        </p:spPr>
        <p:txBody>
          <a:bodyPr anchor="ctr"/>
          <a:lstStyle>
            <a:lvl1pPr marL="0" indent="0" algn="ctr">
              <a:lnSpc>
                <a:spcPct val="70000"/>
              </a:lnSpc>
              <a:spcBef>
                <a:spcPts val="0"/>
              </a:spcBef>
              <a:spcAft>
                <a:spcPts val="0"/>
              </a:spcAft>
              <a:buNone/>
              <a:defRPr sz="3200" cap="all" spc="400" baseline="0">
                <a:solidFill>
                  <a:schemeClr val="tx2"/>
                </a:solidFill>
                <a:latin typeface="+mj-lt"/>
              </a:defRPr>
            </a:lvl1pPr>
          </a:lstStyle>
          <a:p>
            <a:pPr lvl="0"/>
            <a:r>
              <a:rPr lang="en-US" dirty="0"/>
              <a:t>add</a:t>
            </a:r>
          </a:p>
        </p:txBody>
      </p:sp>
      <p:sp>
        <p:nvSpPr>
          <p:cNvPr id="52" name="Text Placeholder 10">
            <a:extLst>
              <a:ext uri="{FF2B5EF4-FFF2-40B4-BE49-F238E27FC236}">
                <a16:creationId xmlns:a16="http://schemas.microsoft.com/office/drawing/2014/main" id="{2E935678-32B2-4589-933F-F74B3E68FFA6}"/>
              </a:ext>
            </a:extLst>
          </p:cNvPr>
          <p:cNvSpPr>
            <a:spLocks noGrp="1"/>
          </p:cNvSpPr>
          <p:nvPr>
            <p:ph type="body" sz="quarter" idx="16" hasCustomPrompt="1"/>
          </p:nvPr>
        </p:nvSpPr>
        <p:spPr>
          <a:xfrm>
            <a:off x="510458" y="4524194"/>
            <a:ext cx="2381574" cy="632643"/>
          </a:xfrm>
          <a:prstGeom prst="rect">
            <a:avLst/>
          </a:prstGeom>
        </p:spPr>
        <p:txBody>
          <a:bodyPr anchor="b"/>
          <a:lstStyle>
            <a:lvl1pPr marL="0" indent="0" algn="ctr">
              <a:buNone/>
              <a:defRPr sz="1800" cap="all" spc="100" baseline="0">
                <a:solidFill>
                  <a:schemeClr val="tx2"/>
                </a:solidFill>
                <a:latin typeface="+mj-lt"/>
              </a:defRPr>
            </a:lvl1pPr>
          </a:lstStyle>
          <a:p>
            <a:pPr lvl="0"/>
            <a:r>
              <a:rPr lang="en-US" dirty="0"/>
              <a:t>Click to add subtitle</a:t>
            </a:r>
          </a:p>
        </p:txBody>
      </p:sp>
      <p:sp>
        <p:nvSpPr>
          <p:cNvPr id="51" name="Text Placeholder 10">
            <a:extLst>
              <a:ext uri="{FF2B5EF4-FFF2-40B4-BE49-F238E27FC236}">
                <a16:creationId xmlns:a16="http://schemas.microsoft.com/office/drawing/2014/main" id="{B3C5A73C-51DD-4781-943C-235704BBF6B5}"/>
              </a:ext>
            </a:extLst>
          </p:cNvPr>
          <p:cNvSpPr>
            <a:spLocks noGrp="1"/>
          </p:cNvSpPr>
          <p:nvPr>
            <p:ph type="body" sz="quarter" idx="26" hasCustomPrompt="1"/>
          </p:nvPr>
        </p:nvSpPr>
        <p:spPr>
          <a:xfrm>
            <a:off x="510458" y="5156838"/>
            <a:ext cx="2381574" cy="905378"/>
          </a:xfrm>
          <a:prstGeom prst="rect">
            <a:avLst/>
          </a:prstGeom>
        </p:spPr>
        <p:txBody>
          <a:bodyPr anchor="t"/>
          <a:lstStyle>
            <a:lvl1pPr marL="0" indent="0" algn="ctr">
              <a:lnSpc>
                <a:spcPct val="100000"/>
              </a:lnSpc>
              <a:spcBef>
                <a:spcPts val="0"/>
              </a:spcBef>
              <a:buNone/>
              <a:defRPr sz="1400" cap="none" spc="100" baseline="0">
                <a:solidFill>
                  <a:schemeClr val="tx1"/>
                </a:solidFill>
                <a:latin typeface="+mn-lt"/>
              </a:defRPr>
            </a:lvl1pPr>
          </a:lstStyle>
          <a:p>
            <a:pPr lvl="0"/>
            <a:r>
              <a:rPr lang="en-US" dirty="0"/>
              <a:t>Click to add text</a:t>
            </a:r>
          </a:p>
        </p:txBody>
      </p:sp>
      <p:sp>
        <p:nvSpPr>
          <p:cNvPr id="78" name="Text Placeholder 10">
            <a:extLst>
              <a:ext uri="{FF2B5EF4-FFF2-40B4-BE49-F238E27FC236}">
                <a16:creationId xmlns:a16="http://schemas.microsoft.com/office/drawing/2014/main" id="{AD95FB24-5DA0-4000-B023-A00C32D53F08}"/>
              </a:ext>
            </a:extLst>
          </p:cNvPr>
          <p:cNvSpPr>
            <a:spLocks noGrp="1"/>
          </p:cNvSpPr>
          <p:nvPr>
            <p:ph type="body" sz="quarter" idx="31" hasCustomPrompt="1"/>
          </p:nvPr>
        </p:nvSpPr>
        <p:spPr>
          <a:xfrm>
            <a:off x="3432032" y="4524194"/>
            <a:ext cx="2381574" cy="632643"/>
          </a:xfrm>
          <a:prstGeom prst="rect">
            <a:avLst/>
          </a:prstGeom>
        </p:spPr>
        <p:txBody>
          <a:bodyPr anchor="b"/>
          <a:lstStyle>
            <a:lvl1pPr marL="0" indent="0" algn="ctr">
              <a:buNone/>
              <a:defRPr sz="1800" cap="all" spc="100" baseline="0">
                <a:solidFill>
                  <a:schemeClr val="tx2"/>
                </a:solidFill>
                <a:latin typeface="+mj-lt"/>
              </a:defRPr>
            </a:lvl1pPr>
          </a:lstStyle>
          <a:p>
            <a:pPr lvl="0"/>
            <a:r>
              <a:rPr lang="en-US" dirty="0"/>
              <a:t>Click to add subtitle</a:t>
            </a:r>
          </a:p>
        </p:txBody>
      </p:sp>
      <p:sp>
        <p:nvSpPr>
          <p:cNvPr id="77" name="Text Placeholder 10">
            <a:extLst>
              <a:ext uri="{FF2B5EF4-FFF2-40B4-BE49-F238E27FC236}">
                <a16:creationId xmlns:a16="http://schemas.microsoft.com/office/drawing/2014/main" id="{7455F56A-A263-4D13-A484-2D15CD61D0FC}"/>
              </a:ext>
            </a:extLst>
          </p:cNvPr>
          <p:cNvSpPr>
            <a:spLocks noGrp="1"/>
          </p:cNvSpPr>
          <p:nvPr>
            <p:ph type="body" sz="quarter" idx="30" hasCustomPrompt="1"/>
          </p:nvPr>
        </p:nvSpPr>
        <p:spPr>
          <a:xfrm>
            <a:off x="3432032" y="5156837"/>
            <a:ext cx="2381574" cy="905378"/>
          </a:xfrm>
          <a:prstGeom prst="rect">
            <a:avLst/>
          </a:prstGeom>
        </p:spPr>
        <p:txBody>
          <a:bodyPr anchor="t"/>
          <a:lstStyle>
            <a:lvl1pPr marL="0" indent="0" algn="ctr">
              <a:lnSpc>
                <a:spcPct val="100000"/>
              </a:lnSpc>
              <a:spcBef>
                <a:spcPts val="0"/>
              </a:spcBef>
              <a:buNone/>
              <a:defRPr sz="1400" cap="none" spc="100" baseline="0">
                <a:solidFill>
                  <a:schemeClr val="tx1"/>
                </a:solidFill>
                <a:latin typeface="+mn-lt"/>
              </a:defRPr>
            </a:lvl1pPr>
          </a:lstStyle>
          <a:p>
            <a:pPr lvl="0"/>
            <a:r>
              <a:rPr lang="en-US" dirty="0"/>
              <a:t>Click to add text</a:t>
            </a:r>
          </a:p>
        </p:txBody>
      </p:sp>
      <p:sp>
        <p:nvSpPr>
          <p:cNvPr id="80" name="Text Placeholder 10">
            <a:extLst>
              <a:ext uri="{FF2B5EF4-FFF2-40B4-BE49-F238E27FC236}">
                <a16:creationId xmlns:a16="http://schemas.microsoft.com/office/drawing/2014/main" id="{6C6ABB33-3D98-4D76-B96F-65F574936223}"/>
              </a:ext>
            </a:extLst>
          </p:cNvPr>
          <p:cNvSpPr>
            <a:spLocks noGrp="1"/>
          </p:cNvSpPr>
          <p:nvPr>
            <p:ph type="body" sz="quarter" idx="33" hasCustomPrompt="1"/>
          </p:nvPr>
        </p:nvSpPr>
        <p:spPr>
          <a:xfrm>
            <a:off x="6391270" y="4524194"/>
            <a:ext cx="2381574" cy="632643"/>
          </a:xfrm>
          <a:prstGeom prst="rect">
            <a:avLst/>
          </a:prstGeom>
        </p:spPr>
        <p:txBody>
          <a:bodyPr anchor="b"/>
          <a:lstStyle>
            <a:lvl1pPr marL="0" indent="0" algn="ctr">
              <a:buNone/>
              <a:defRPr sz="1800" cap="all" spc="100" baseline="0">
                <a:solidFill>
                  <a:schemeClr val="tx2"/>
                </a:solidFill>
                <a:latin typeface="+mj-lt"/>
              </a:defRPr>
            </a:lvl1pPr>
          </a:lstStyle>
          <a:p>
            <a:pPr lvl="0"/>
            <a:r>
              <a:rPr lang="en-US" dirty="0"/>
              <a:t>Click to add subtitle</a:t>
            </a:r>
          </a:p>
        </p:txBody>
      </p:sp>
      <p:sp>
        <p:nvSpPr>
          <p:cNvPr id="79" name="Text Placeholder 10">
            <a:extLst>
              <a:ext uri="{FF2B5EF4-FFF2-40B4-BE49-F238E27FC236}">
                <a16:creationId xmlns:a16="http://schemas.microsoft.com/office/drawing/2014/main" id="{8EA8275A-A17A-42ED-9DDC-5F06000BFBEF}"/>
              </a:ext>
            </a:extLst>
          </p:cNvPr>
          <p:cNvSpPr>
            <a:spLocks noGrp="1"/>
          </p:cNvSpPr>
          <p:nvPr>
            <p:ph type="body" sz="quarter" idx="32" hasCustomPrompt="1"/>
          </p:nvPr>
        </p:nvSpPr>
        <p:spPr>
          <a:xfrm>
            <a:off x="6391270" y="5157592"/>
            <a:ext cx="2381574" cy="905378"/>
          </a:xfrm>
          <a:prstGeom prst="rect">
            <a:avLst/>
          </a:prstGeom>
        </p:spPr>
        <p:txBody>
          <a:bodyPr anchor="t"/>
          <a:lstStyle>
            <a:lvl1pPr marL="0" indent="0" algn="ctr">
              <a:lnSpc>
                <a:spcPct val="100000"/>
              </a:lnSpc>
              <a:spcBef>
                <a:spcPts val="0"/>
              </a:spcBef>
              <a:buNone/>
              <a:defRPr sz="1400" cap="none" spc="100" baseline="0">
                <a:solidFill>
                  <a:schemeClr val="tx1"/>
                </a:solidFill>
                <a:latin typeface="+mn-lt"/>
              </a:defRPr>
            </a:lvl1pPr>
          </a:lstStyle>
          <a:p>
            <a:pPr lvl="0"/>
            <a:r>
              <a:rPr lang="en-US" dirty="0"/>
              <a:t>Click to add text</a:t>
            </a:r>
          </a:p>
        </p:txBody>
      </p:sp>
      <p:sp>
        <p:nvSpPr>
          <p:cNvPr id="82" name="Text Placeholder 10">
            <a:extLst>
              <a:ext uri="{FF2B5EF4-FFF2-40B4-BE49-F238E27FC236}">
                <a16:creationId xmlns:a16="http://schemas.microsoft.com/office/drawing/2014/main" id="{4AEA6122-22B2-49EC-8451-E43D40F3236D}"/>
              </a:ext>
            </a:extLst>
          </p:cNvPr>
          <p:cNvSpPr>
            <a:spLocks noGrp="1"/>
          </p:cNvSpPr>
          <p:nvPr>
            <p:ph type="body" sz="quarter" idx="35" hasCustomPrompt="1"/>
          </p:nvPr>
        </p:nvSpPr>
        <p:spPr>
          <a:xfrm>
            <a:off x="9294487" y="4524194"/>
            <a:ext cx="2381574" cy="632643"/>
          </a:xfrm>
          <a:prstGeom prst="rect">
            <a:avLst/>
          </a:prstGeom>
        </p:spPr>
        <p:txBody>
          <a:bodyPr anchor="b"/>
          <a:lstStyle>
            <a:lvl1pPr marL="0" indent="0" algn="ctr">
              <a:buNone/>
              <a:defRPr sz="1800" cap="all" spc="100" baseline="0">
                <a:solidFill>
                  <a:schemeClr val="tx2"/>
                </a:solidFill>
                <a:latin typeface="+mj-lt"/>
              </a:defRPr>
            </a:lvl1pPr>
          </a:lstStyle>
          <a:p>
            <a:pPr lvl="0"/>
            <a:r>
              <a:rPr lang="en-US" dirty="0"/>
              <a:t>Click to add subtitle</a:t>
            </a:r>
          </a:p>
        </p:txBody>
      </p:sp>
      <p:sp>
        <p:nvSpPr>
          <p:cNvPr id="81" name="Text Placeholder 10">
            <a:extLst>
              <a:ext uri="{FF2B5EF4-FFF2-40B4-BE49-F238E27FC236}">
                <a16:creationId xmlns:a16="http://schemas.microsoft.com/office/drawing/2014/main" id="{103D7EA4-00E4-43FA-8129-1CBE0C1291A0}"/>
              </a:ext>
            </a:extLst>
          </p:cNvPr>
          <p:cNvSpPr>
            <a:spLocks noGrp="1"/>
          </p:cNvSpPr>
          <p:nvPr>
            <p:ph type="body" sz="quarter" idx="34" hasCustomPrompt="1"/>
          </p:nvPr>
        </p:nvSpPr>
        <p:spPr>
          <a:xfrm>
            <a:off x="9294487" y="5166170"/>
            <a:ext cx="2381574" cy="905378"/>
          </a:xfrm>
          <a:prstGeom prst="rect">
            <a:avLst/>
          </a:prstGeom>
        </p:spPr>
        <p:txBody>
          <a:bodyPr anchor="t"/>
          <a:lstStyle>
            <a:lvl1pPr marL="0" indent="0" algn="ctr">
              <a:lnSpc>
                <a:spcPct val="100000"/>
              </a:lnSpc>
              <a:spcBef>
                <a:spcPts val="0"/>
              </a:spcBef>
              <a:buNone/>
              <a:defRPr sz="1400" cap="none" spc="100" baseline="0">
                <a:solidFill>
                  <a:schemeClr val="tx1"/>
                </a:solidFill>
                <a:latin typeface="+mn-lt"/>
              </a:defRPr>
            </a:lvl1pPr>
          </a:lstStyle>
          <a:p>
            <a:pPr lvl="0"/>
            <a:r>
              <a:rPr lang="en-US" dirty="0"/>
              <a:t>Click to add text</a:t>
            </a:r>
          </a:p>
        </p:txBody>
      </p:sp>
      <p:sp>
        <p:nvSpPr>
          <p:cNvPr id="68" name="Date Placeholder 2">
            <a:extLst>
              <a:ext uri="{FF2B5EF4-FFF2-40B4-BE49-F238E27FC236}">
                <a16:creationId xmlns:a16="http://schemas.microsoft.com/office/drawing/2014/main" id="{811592B2-2D21-495C-8C11-680EC81556F4}"/>
              </a:ext>
            </a:extLst>
          </p:cNvPr>
          <p:cNvSpPr>
            <a:spLocks noGrp="1"/>
          </p:cNvSpPr>
          <p:nvPr>
            <p:ph type="dt" sz="half" idx="10"/>
          </p:nvPr>
        </p:nvSpPr>
        <p:spPr>
          <a:xfrm>
            <a:off x="838200" y="6356350"/>
            <a:ext cx="2743200" cy="365125"/>
          </a:xfrm>
          <a:prstGeom prst="rect">
            <a:avLst/>
          </a:prstGeom>
        </p:spPr>
        <p:txBody>
          <a:bodyPr/>
          <a:lstStyle/>
          <a:p>
            <a:r>
              <a:rPr lang="en-US" dirty="0"/>
              <a:t>20XX</a:t>
            </a:r>
          </a:p>
        </p:txBody>
      </p:sp>
      <p:sp>
        <p:nvSpPr>
          <p:cNvPr id="4" name="Footer Placeholder 3">
            <a:extLst>
              <a:ext uri="{FF2B5EF4-FFF2-40B4-BE49-F238E27FC236}">
                <a16:creationId xmlns:a16="http://schemas.microsoft.com/office/drawing/2014/main" id="{BEFB73D1-17D7-400F-B750-F5EA2675DD25}"/>
              </a:ext>
            </a:extLst>
          </p:cNvPr>
          <p:cNvSpPr>
            <a:spLocks noGrp="1"/>
          </p:cNvSpPr>
          <p:nvPr>
            <p:ph type="ftr" sz="quarter" idx="11"/>
          </p:nvPr>
        </p:nvSpPr>
        <p:spPr>
          <a:xfrm>
            <a:off x="4038600" y="6356350"/>
            <a:ext cx="4114800" cy="365125"/>
          </a:xfrm>
          <a:prstGeom prst="rect">
            <a:avLst/>
          </a:prstGeom>
        </p:spPr>
        <p:txBody>
          <a:bodyPr/>
          <a:lstStyle/>
          <a:p>
            <a:r>
              <a:rPr lang="en-US" dirty="0"/>
              <a:t>Pitch deck</a:t>
            </a:r>
          </a:p>
        </p:txBody>
      </p:sp>
      <p:sp>
        <p:nvSpPr>
          <p:cNvPr id="5" name="Slide Number Placeholder 4">
            <a:extLst>
              <a:ext uri="{FF2B5EF4-FFF2-40B4-BE49-F238E27FC236}">
                <a16:creationId xmlns:a16="http://schemas.microsoft.com/office/drawing/2014/main" id="{DE30E81D-C76E-4DB7-9722-4BE8D7CF33E8}"/>
              </a:ext>
            </a:extLst>
          </p:cNvPr>
          <p:cNvSpPr>
            <a:spLocks noGrp="1"/>
          </p:cNvSpPr>
          <p:nvPr>
            <p:ph type="sldNum" sz="quarter" idx="12"/>
          </p:nvPr>
        </p:nvSpPr>
        <p:spPr>
          <a:xfrm>
            <a:off x="8610600" y="6356350"/>
            <a:ext cx="2743200" cy="365125"/>
          </a:xfrm>
          <a:prstGeom prst="rect">
            <a:avLst/>
          </a:prstGeom>
        </p:spPr>
        <p:txBody>
          <a:body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29401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bout Us">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C1E109A-BBBE-498A-AC65-464AAF5710C4}"/>
              </a:ext>
            </a:extLst>
          </p:cNvPr>
          <p:cNvSpPr>
            <a:spLocks noGrp="1"/>
          </p:cNvSpPr>
          <p:nvPr>
            <p:ph type="title" hasCustomPrompt="1"/>
          </p:nvPr>
        </p:nvSpPr>
        <p:spPr>
          <a:xfrm>
            <a:off x="1526874" y="1329829"/>
            <a:ext cx="2043713" cy="640698"/>
          </a:xfrm>
          <a:prstGeom prst="rect">
            <a:avLst/>
          </a:prstGeom>
          <a:ln w="28575">
            <a:solidFill>
              <a:schemeClr val="accent2"/>
            </a:solidFill>
          </a:ln>
        </p:spPr>
        <p:txBody>
          <a:bodyPr anchor="ctr"/>
          <a:lstStyle>
            <a:lvl1pPr algn="ctr">
              <a:lnSpc>
                <a:spcPct val="100000"/>
              </a:lnSpc>
              <a:defRPr sz="2400" cap="all" spc="100" baseline="0">
                <a:solidFill>
                  <a:schemeClr val="accent2"/>
                </a:solidFill>
              </a:defRPr>
            </a:lvl1pPr>
          </a:lstStyle>
          <a:p>
            <a:r>
              <a:rPr lang="en-US" dirty="0"/>
              <a:t>title</a:t>
            </a:r>
          </a:p>
        </p:txBody>
      </p:sp>
      <p:sp>
        <p:nvSpPr>
          <p:cNvPr id="10" name="Text Placeholder 10">
            <a:extLst>
              <a:ext uri="{FF2B5EF4-FFF2-40B4-BE49-F238E27FC236}">
                <a16:creationId xmlns:a16="http://schemas.microsoft.com/office/drawing/2014/main" id="{7408009F-7441-4960-8688-598E5537784A}"/>
              </a:ext>
            </a:extLst>
          </p:cNvPr>
          <p:cNvSpPr>
            <a:spLocks noGrp="1"/>
          </p:cNvSpPr>
          <p:nvPr>
            <p:ph type="body" sz="quarter" idx="12" hasCustomPrompt="1"/>
          </p:nvPr>
        </p:nvSpPr>
        <p:spPr>
          <a:xfrm>
            <a:off x="4412513" y="808353"/>
            <a:ext cx="6341212" cy="1682433"/>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8" name="Picture Placeholder 7">
            <a:extLst>
              <a:ext uri="{FF2B5EF4-FFF2-40B4-BE49-F238E27FC236}">
                <a16:creationId xmlns:a16="http://schemas.microsoft.com/office/drawing/2014/main" id="{0721A019-F5C2-4A15-A6AE-C03209D1D7DB}"/>
              </a:ext>
            </a:extLst>
          </p:cNvPr>
          <p:cNvSpPr>
            <a:spLocks noGrp="1"/>
          </p:cNvSpPr>
          <p:nvPr>
            <p:ph type="pic" sz="quarter" idx="10" hasCustomPrompt="1"/>
          </p:nvPr>
        </p:nvSpPr>
        <p:spPr>
          <a:xfrm>
            <a:off x="0" y="3234519"/>
            <a:ext cx="12192000" cy="3623481"/>
          </a:xfrm>
          <a:prstGeom prst="rect">
            <a:avLst/>
          </a:prstGeom>
        </p:spPr>
        <p:txBody>
          <a:bodyPr/>
          <a:lstStyle>
            <a:lvl1pPr marL="0" indent="0" algn="ctr">
              <a:buNone/>
              <a:defRPr/>
            </a:lvl1pPr>
          </a:lstStyle>
          <a:p>
            <a:r>
              <a:rPr lang="en-US" dirty="0"/>
              <a:t>Click to add photo</a:t>
            </a:r>
          </a:p>
        </p:txBody>
      </p:sp>
      <p:sp>
        <p:nvSpPr>
          <p:cNvPr id="11" name="Date Placeholder 3">
            <a:extLst>
              <a:ext uri="{FF2B5EF4-FFF2-40B4-BE49-F238E27FC236}">
                <a16:creationId xmlns:a16="http://schemas.microsoft.com/office/drawing/2014/main" id="{CFE1DF53-32D0-456E-8221-7FCD23325D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dirty="0"/>
              <a:t>20XX</a:t>
            </a:r>
          </a:p>
        </p:txBody>
      </p:sp>
      <p:sp>
        <p:nvSpPr>
          <p:cNvPr id="12" name="Footer Placeholder 4">
            <a:extLst>
              <a:ext uri="{FF2B5EF4-FFF2-40B4-BE49-F238E27FC236}">
                <a16:creationId xmlns:a16="http://schemas.microsoft.com/office/drawing/2014/main" id="{DC108F1B-58C5-43B6-8251-B1392CA9A8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1"/>
                </a:solidFill>
                <a:effectLst>
                  <a:outerShdw blurRad="38100" dist="38100" dir="2700000" algn="tl">
                    <a:srgbClr val="000000">
                      <a:alpha val="43137"/>
                    </a:srgbClr>
                  </a:outerShdw>
                </a:effectLst>
                <a:latin typeface="+mj-lt"/>
              </a:defRPr>
            </a:lvl1pPr>
          </a:lstStyle>
          <a:p>
            <a:r>
              <a:rPr lang="en-US" dirty="0"/>
              <a:t>Pitch deck</a:t>
            </a:r>
          </a:p>
        </p:txBody>
      </p:sp>
      <p:sp>
        <p:nvSpPr>
          <p:cNvPr id="13" name="Slide Number Placeholder 5">
            <a:extLst>
              <a:ext uri="{FF2B5EF4-FFF2-40B4-BE49-F238E27FC236}">
                <a16:creationId xmlns:a16="http://schemas.microsoft.com/office/drawing/2014/main" id="{C530B1E0-03D4-4E5B-A2A7-903B17B306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6912113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07C99-0702-4DEF-A72F-2451B3DC6D0C}"/>
              </a:ext>
            </a:extLst>
          </p:cNvPr>
          <p:cNvSpPr>
            <a:spLocks noGrp="1"/>
          </p:cNvSpPr>
          <p:nvPr>
            <p:ph type="title" hasCustomPrompt="1"/>
          </p:nvPr>
        </p:nvSpPr>
        <p:spPr>
          <a:xfrm>
            <a:off x="1186544" y="-1"/>
            <a:ext cx="3944790" cy="1845127"/>
          </a:xfrm>
          <a:prstGeom prst="rect">
            <a:avLst/>
          </a:prstGeom>
        </p:spPr>
        <p:txBody>
          <a:bodyPr anchor="ctr"/>
          <a:lstStyle>
            <a:lvl1pPr algn="r">
              <a:defRPr sz="2400" cap="all" spc="100" baseline="0">
                <a:solidFill>
                  <a:schemeClr val="accent2"/>
                </a:solidFill>
              </a:defRPr>
            </a:lvl1pPr>
          </a:lstStyle>
          <a:p>
            <a:r>
              <a:rPr lang="en-US" dirty="0"/>
              <a:t>Click to add title</a:t>
            </a:r>
          </a:p>
        </p:txBody>
      </p:sp>
      <p:sp>
        <p:nvSpPr>
          <p:cNvPr id="6" name="Picture Placeholder 7">
            <a:extLst>
              <a:ext uri="{FF2B5EF4-FFF2-40B4-BE49-F238E27FC236}">
                <a16:creationId xmlns:a16="http://schemas.microsoft.com/office/drawing/2014/main" id="{74497024-D7D5-447C-8133-660B1F47A190}"/>
              </a:ext>
            </a:extLst>
          </p:cNvPr>
          <p:cNvSpPr>
            <a:spLocks noGrp="1"/>
          </p:cNvSpPr>
          <p:nvPr>
            <p:ph type="pic" sz="quarter" idx="13" hasCustomPrompt="1"/>
          </p:nvPr>
        </p:nvSpPr>
        <p:spPr>
          <a:xfrm>
            <a:off x="0" y="1845128"/>
            <a:ext cx="12192000" cy="5012871"/>
          </a:xfrm>
          <a:prstGeom prst="rect">
            <a:avLst/>
          </a:prstGeom>
        </p:spPr>
        <p:txBody>
          <a:bodyPr/>
          <a:lstStyle>
            <a:lvl1pPr marL="0" indent="0" algn="l">
              <a:buNone/>
              <a:defRPr/>
            </a:lvl1pPr>
          </a:lstStyle>
          <a:p>
            <a:r>
              <a:rPr lang="en-US" dirty="0"/>
              <a:t>Click to add photo</a:t>
            </a:r>
          </a:p>
        </p:txBody>
      </p:sp>
      <p:sp>
        <p:nvSpPr>
          <p:cNvPr id="3" name="Date Placeholder 2">
            <a:extLst>
              <a:ext uri="{FF2B5EF4-FFF2-40B4-BE49-F238E27FC236}">
                <a16:creationId xmlns:a16="http://schemas.microsoft.com/office/drawing/2014/main" id="{AAE88F42-9013-4CBC-BF65-3FE1470550BE}"/>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effectLst>
                  <a:outerShdw blurRad="38100" dist="38100" dir="2700000" algn="tl">
                    <a:srgbClr val="000000">
                      <a:alpha val="43137"/>
                    </a:srgbClr>
                  </a:outerShdw>
                </a:effectLst>
              </a:defRPr>
            </a:lvl1pPr>
          </a:lstStyle>
          <a:p>
            <a:r>
              <a:rPr lang="en-US" dirty="0"/>
              <a:t>20XX</a:t>
            </a:r>
          </a:p>
        </p:txBody>
      </p:sp>
      <p:sp>
        <p:nvSpPr>
          <p:cNvPr id="8" name="Text Placeholder 10">
            <a:extLst>
              <a:ext uri="{FF2B5EF4-FFF2-40B4-BE49-F238E27FC236}">
                <a16:creationId xmlns:a16="http://schemas.microsoft.com/office/drawing/2014/main" id="{91F54EB4-06CA-459B-8F8C-86061BA6F1B2}"/>
              </a:ext>
            </a:extLst>
          </p:cNvPr>
          <p:cNvSpPr>
            <a:spLocks noGrp="1"/>
          </p:cNvSpPr>
          <p:nvPr>
            <p:ph type="body" sz="quarter" idx="16" hasCustomPrompt="1"/>
          </p:nvPr>
        </p:nvSpPr>
        <p:spPr>
          <a:xfrm>
            <a:off x="5627913" y="0"/>
            <a:ext cx="6564087" cy="3614737"/>
          </a:xfrm>
          <a:prstGeom prst="rect">
            <a:avLst/>
          </a:prstGeom>
          <a:solidFill>
            <a:schemeClr val="accent2">
              <a:alpha val="92000"/>
            </a:schemeClr>
          </a:solidFill>
        </p:spPr>
        <p:txBody>
          <a:bodyPr lIns="640080" tIns="731520" rIns="548640" anchor="t"/>
          <a:lstStyle>
            <a:lvl1pPr marL="0" indent="0" algn="l">
              <a:lnSpc>
                <a:spcPct val="125000"/>
              </a:lnSpc>
              <a:spcBef>
                <a:spcPts val="0"/>
              </a:spcBef>
              <a:buNone/>
              <a:defRPr sz="1600" cap="none" spc="100" baseline="0">
                <a:solidFill>
                  <a:schemeClr val="bg1"/>
                </a:solidFill>
                <a:latin typeface="+mn-lt"/>
              </a:defRPr>
            </a:lvl1pPr>
          </a:lstStyle>
          <a:p>
            <a:pPr lvl="0"/>
            <a:r>
              <a:rPr lang="en-US" dirty="0"/>
              <a:t>Click to add subtitle</a:t>
            </a:r>
          </a:p>
        </p:txBody>
      </p:sp>
      <p:sp>
        <p:nvSpPr>
          <p:cNvPr id="4" name="Footer Placeholder 3">
            <a:extLst>
              <a:ext uri="{FF2B5EF4-FFF2-40B4-BE49-F238E27FC236}">
                <a16:creationId xmlns:a16="http://schemas.microsoft.com/office/drawing/2014/main" id="{9322B1A3-ADD1-4AAF-A733-AF9AEAB499A8}"/>
              </a:ext>
            </a:extLst>
          </p:cNvPr>
          <p:cNvSpPr>
            <a:spLocks noGrp="1"/>
          </p:cNvSpPr>
          <p:nvPr>
            <p:ph type="ftr" sz="quarter" idx="11"/>
          </p:nvPr>
        </p:nvSpPr>
        <p:spPr>
          <a:xfrm>
            <a:off x="4038600" y="6356350"/>
            <a:ext cx="4114800" cy="365125"/>
          </a:xfrm>
          <a:prstGeom prst="rect">
            <a:avLst/>
          </a:prstGeom>
        </p:spPr>
        <p:txBody>
          <a:bodyPr/>
          <a:lstStyle>
            <a:lvl1pPr>
              <a:defRPr>
                <a:solidFill>
                  <a:schemeClr val="bg1"/>
                </a:solidFill>
                <a:effectLst>
                  <a:outerShdw blurRad="38100" dist="38100" dir="2700000" algn="tl">
                    <a:srgbClr val="000000">
                      <a:alpha val="43137"/>
                    </a:srgbClr>
                  </a:outerShdw>
                </a:effectLst>
              </a:defRPr>
            </a:lvl1pPr>
          </a:lstStyle>
          <a:p>
            <a:r>
              <a:rPr lang="en-US" dirty="0"/>
              <a:t>Pitch deck</a:t>
            </a:r>
          </a:p>
        </p:txBody>
      </p:sp>
      <p:sp>
        <p:nvSpPr>
          <p:cNvPr id="5" name="Slide Number Placeholder 4">
            <a:extLst>
              <a:ext uri="{FF2B5EF4-FFF2-40B4-BE49-F238E27FC236}">
                <a16:creationId xmlns:a16="http://schemas.microsoft.com/office/drawing/2014/main" id="{68AE2F48-AB83-42F0-93C2-9F943F0B00C0}"/>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5020691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0ED8B338-CD86-47FF-A4B9-9EE6A11AFBFD}"/>
              </a:ext>
            </a:extLst>
          </p:cNvPr>
          <p:cNvSpPr>
            <a:spLocks noGrp="1"/>
          </p:cNvSpPr>
          <p:nvPr>
            <p:ph type="pic" sz="quarter" idx="15" hasCustomPrompt="1"/>
          </p:nvPr>
        </p:nvSpPr>
        <p:spPr>
          <a:xfrm>
            <a:off x="5511344" y="0"/>
            <a:ext cx="6680656" cy="6858000"/>
          </a:xfrm>
          <a:prstGeom prst="rect">
            <a:avLst/>
          </a:prstGeom>
        </p:spPr>
        <p:txBody>
          <a:bodyPr/>
          <a:lstStyle>
            <a:lvl1pPr marL="0" indent="0" algn="ctr">
              <a:buNone/>
              <a:defRPr/>
            </a:lvl1pPr>
          </a:lstStyle>
          <a:p>
            <a:r>
              <a:rPr lang="en-US" dirty="0"/>
              <a:t>Click to add photo</a:t>
            </a:r>
          </a:p>
        </p:txBody>
      </p:sp>
      <p:sp>
        <p:nvSpPr>
          <p:cNvPr id="11" name="Rectangle 10">
            <a:extLst>
              <a:ext uri="{FF2B5EF4-FFF2-40B4-BE49-F238E27FC236}">
                <a16:creationId xmlns:a16="http://schemas.microsoft.com/office/drawing/2014/main" id="{FAF4E84F-A3BE-442F-B9F1-68AB2244AF96}"/>
              </a:ext>
              <a:ext uri="{C183D7F6-B498-43B3-948B-1728B52AA6E4}">
                <adec:decorative xmlns:adec="http://schemas.microsoft.com/office/drawing/2017/decorative" val="1"/>
              </a:ext>
            </a:extLst>
          </p:cNvPr>
          <p:cNvSpPr/>
          <p:nvPr userDrawn="1"/>
        </p:nvSpPr>
        <p:spPr>
          <a:xfrm>
            <a:off x="-20320" y="-7084"/>
            <a:ext cx="5511344" cy="6858000"/>
          </a:xfrm>
          <a:prstGeom prst="rect">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39AED10-F37C-48B3-A407-EDC6878C712E}"/>
              </a:ext>
            </a:extLst>
          </p:cNvPr>
          <p:cNvSpPr>
            <a:spLocks noGrp="1"/>
          </p:cNvSpPr>
          <p:nvPr>
            <p:ph type="title" hasCustomPrompt="1"/>
          </p:nvPr>
        </p:nvSpPr>
        <p:spPr>
          <a:xfrm>
            <a:off x="1486566" y="3035081"/>
            <a:ext cx="2341256" cy="640698"/>
          </a:xfrm>
          <a:prstGeom prst="rect">
            <a:avLst/>
          </a:prstGeom>
          <a:ln w="28575">
            <a:solidFill>
              <a:schemeClr val="accent4">
                <a:lumMod val="50000"/>
              </a:schemeClr>
            </a:solidFill>
          </a:ln>
        </p:spPr>
        <p:txBody>
          <a:bodyPr anchor="ctr"/>
          <a:lstStyle>
            <a:lvl1pPr algn="ctr">
              <a:defRPr sz="2400" cap="all" spc="100" baseline="0">
                <a:solidFill>
                  <a:schemeClr val="accent4">
                    <a:lumMod val="50000"/>
                  </a:schemeClr>
                </a:solidFill>
              </a:defRPr>
            </a:lvl1pPr>
          </a:lstStyle>
          <a:p>
            <a:r>
              <a:rPr lang="en-US" dirty="0"/>
              <a:t>Add title</a:t>
            </a:r>
          </a:p>
        </p:txBody>
      </p:sp>
      <p:sp>
        <p:nvSpPr>
          <p:cNvPr id="7" name="Text Placeholder 10">
            <a:extLst>
              <a:ext uri="{FF2B5EF4-FFF2-40B4-BE49-F238E27FC236}">
                <a16:creationId xmlns:a16="http://schemas.microsoft.com/office/drawing/2014/main" id="{F20D097E-45D7-422E-A8D1-635C7DE9A997}"/>
              </a:ext>
            </a:extLst>
          </p:cNvPr>
          <p:cNvSpPr>
            <a:spLocks noGrp="1"/>
          </p:cNvSpPr>
          <p:nvPr>
            <p:ph type="body" sz="quarter" idx="14" hasCustomPrompt="1"/>
          </p:nvPr>
        </p:nvSpPr>
        <p:spPr>
          <a:xfrm>
            <a:off x="1704805" y="3959761"/>
            <a:ext cx="2879477" cy="1790164"/>
          </a:xfrm>
          <a:prstGeom prst="rect">
            <a:avLst/>
          </a:prstGeom>
        </p:spPr>
        <p:txBody>
          <a:bodyPr anchor="t"/>
          <a:lstStyle>
            <a:lvl1pPr marL="0" indent="0" algn="l">
              <a:lnSpc>
                <a:spcPct val="80000"/>
              </a:lnSpc>
              <a:spcBef>
                <a:spcPts val="0"/>
              </a:spcBef>
              <a:buNone/>
              <a:defRPr sz="1600" cap="none" spc="100" baseline="0">
                <a:solidFill>
                  <a:schemeClr val="tx1"/>
                </a:solidFill>
                <a:latin typeface="+mn-lt"/>
              </a:defRPr>
            </a:lvl1pPr>
          </a:lstStyle>
          <a:p>
            <a:pPr lvl="0"/>
            <a:r>
              <a:rPr lang="en-US" dirty="0"/>
              <a:t>Click to add text</a:t>
            </a:r>
          </a:p>
        </p:txBody>
      </p:sp>
      <p:sp>
        <p:nvSpPr>
          <p:cNvPr id="15" name="Date Placeholder 2">
            <a:extLst>
              <a:ext uri="{FF2B5EF4-FFF2-40B4-BE49-F238E27FC236}">
                <a16:creationId xmlns:a16="http://schemas.microsoft.com/office/drawing/2014/main" id="{19507D12-915D-42C7-9250-F3912C1CAEBE}"/>
              </a:ext>
            </a:extLst>
          </p:cNvPr>
          <p:cNvSpPr>
            <a:spLocks noGrp="1"/>
          </p:cNvSpPr>
          <p:nvPr>
            <p:ph type="dt" sz="half" idx="10"/>
          </p:nvPr>
        </p:nvSpPr>
        <p:spPr>
          <a:xfrm>
            <a:off x="838200" y="6356350"/>
            <a:ext cx="2743200" cy="365125"/>
          </a:xfrm>
          <a:prstGeom prst="rect">
            <a:avLst/>
          </a:prstGeom>
        </p:spPr>
        <p:txBody>
          <a:bodyPr/>
          <a:lstStyle>
            <a:lvl1pPr>
              <a:defRPr/>
            </a:lvl1pPr>
          </a:lstStyle>
          <a:p>
            <a:r>
              <a:rPr lang="en-US" dirty="0"/>
              <a:t>20XX</a:t>
            </a:r>
          </a:p>
        </p:txBody>
      </p:sp>
      <p:sp>
        <p:nvSpPr>
          <p:cNvPr id="12" name="Footer Placeholder 4">
            <a:extLst>
              <a:ext uri="{FF2B5EF4-FFF2-40B4-BE49-F238E27FC236}">
                <a16:creationId xmlns:a16="http://schemas.microsoft.com/office/drawing/2014/main" id="{14520C17-104B-4F9D-B1D8-2FA4676B3C15}"/>
              </a:ext>
            </a:extLst>
          </p:cNvPr>
          <p:cNvSpPr>
            <a:spLocks noGrp="1"/>
          </p:cNvSpPr>
          <p:nvPr>
            <p:ph type="ftr" sz="quarter" idx="3"/>
          </p:nvPr>
        </p:nvSpPr>
        <p:spPr>
          <a:xfrm>
            <a:off x="6473608" y="6356350"/>
            <a:ext cx="2743200" cy="365125"/>
          </a:xfrm>
          <a:prstGeom prst="rect">
            <a:avLst/>
          </a:prstGeom>
        </p:spPr>
        <p:txBody>
          <a:bodyPr vert="horz" lIns="91440" tIns="45720" rIns="91440" bIns="45720" rtlCol="0" anchor="ctr"/>
          <a:lstStyle>
            <a:lvl1pPr algn="ctr">
              <a:defRPr sz="1200" b="1" i="0" cap="all" spc="100" baseline="0">
                <a:solidFill>
                  <a:schemeClr val="bg1"/>
                </a:solidFill>
                <a:effectLst>
                  <a:outerShdw blurRad="38100" dist="38100" dir="2700000" algn="tl">
                    <a:srgbClr val="000000">
                      <a:alpha val="43137"/>
                    </a:srgbClr>
                  </a:outerShdw>
                </a:effectLst>
                <a:latin typeface="+mj-lt"/>
              </a:defRPr>
            </a:lvl1pPr>
          </a:lstStyle>
          <a:p>
            <a:r>
              <a:rPr lang="en-US" dirty="0"/>
              <a:t>Pitch deck</a:t>
            </a:r>
          </a:p>
        </p:txBody>
      </p:sp>
      <p:sp>
        <p:nvSpPr>
          <p:cNvPr id="13" name="Slide Number Placeholder 5">
            <a:extLst>
              <a:ext uri="{FF2B5EF4-FFF2-40B4-BE49-F238E27FC236}">
                <a16:creationId xmlns:a16="http://schemas.microsoft.com/office/drawing/2014/main" id="{219F9CF7-C4CD-4EEB-A49F-1820A981A249}"/>
              </a:ext>
            </a:extLst>
          </p:cNvPr>
          <p:cNvSpPr>
            <a:spLocks noGrp="1"/>
          </p:cNvSpPr>
          <p:nvPr>
            <p:ph type="sldNum" sz="quarter" idx="4"/>
          </p:nvPr>
        </p:nvSpPr>
        <p:spPr>
          <a:xfrm>
            <a:off x="9791700" y="6356350"/>
            <a:ext cx="1562100" cy="365125"/>
          </a:xfrm>
          <a:prstGeom prst="rect">
            <a:avLst/>
          </a:prstGeom>
        </p:spPr>
        <p:txBody>
          <a:bodyPr vert="horz" lIns="91440" tIns="45720" rIns="91440" bIns="45720" rtlCol="0" anchor="ctr"/>
          <a:lstStyle>
            <a:lvl1pPr algn="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671333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blem">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E3FCFFF-5934-4C8D-A4B0-6B19C662D8BA}"/>
              </a:ext>
              <a:ext uri="{C183D7F6-B498-43B3-948B-1728B52AA6E4}">
                <adec:decorative xmlns:adec="http://schemas.microsoft.com/office/drawing/2017/decorative" val="1"/>
              </a:ext>
            </a:extLst>
          </p:cNvPr>
          <p:cNvSpPr/>
          <p:nvPr userDrawn="1"/>
        </p:nvSpPr>
        <p:spPr>
          <a:xfrm>
            <a:off x="0" y="-13651"/>
            <a:ext cx="3701436" cy="6858000"/>
          </a:xfrm>
          <a:prstGeom prst="rect">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720FC4D-FDE2-42C3-B907-27B071B649CC}"/>
              </a:ext>
            </a:extLst>
          </p:cNvPr>
          <p:cNvSpPr>
            <a:spLocks noGrp="1"/>
          </p:cNvSpPr>
          <p:nvPr>
            <p:ph type="title" hasCustomPrompt="1"/>
          </p:nvPr>
        </p:nvSpPr>
        <p:spPr>
          <a:xfrm>
            <a:off x="914441" y="1332239"/>
            <a:ext cx="1871580" cy="640698"/>
          </a:xfrm>
          <a:prstGeom prst="rect">
            <a:avLst/>
          </a:prstGeom>
          <a:ln w="28575">
            <a:solidFill>
              <a:schemeClr val="accent2"/>
            </a:solidFill>
          </a:ln>
        </p:spPr>
        <p:txBody>
          <a:bodyPr anchor="ctr"/>
          <a:lstStyle>
            <a:lvl1pPr algn="ctr">
              <a:defRPr sz="2400" cap="all" spc="100" baseline="0">
                <a:solidFill>
                  <a:schemeClr val="accent2"/>
                </a:solidFill>
              </a:defRPr>
            </a:lvl1pPr>
          </a:lstStyle>
          <a:p>
            <a:r>
              <a:rPr lang="en-US" dirty="0"/>
              <a:t>Title</a:t>
            </a:r>
          </a:p>
        </p:txBody>
      </p:sp>
      <p:sp>
        <p:nvSpPr>
          <p:cNvPr id="12" name="Text Placeholder 10">
            <a:extLst>
              <a:ext uri="{FF2B5EF4-FFF2-40B4-BE49-F238E27FC236}">
                <a16:creationId xmlns:a16="http://schemas.microsoft.com/office/drawing/2014/main" id="{97404DC9-3FBE-41B9-946D-9A0D878C2887}"/>
              </a:ext>
            </a:extLst>
          </p:cNvPr>
          <p:cNvSpPr>
            <a:spLocks noGrp="1"/>
          </p:cNvSpPr>
          <p:nvPr>
            <p:ph type="body" sz="quarter" idx="16" hasCustomPrompt="1"/>
          </p:nvPr>
        </p:nvSpPr>
        <p:spPr>
          <a:xfrm>
            <a:off x="4231042" y="652826"/>
            <a:ext cx="3433138"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8" name="Text Placeholder 10">
            <a:extLst>
              <a:ext uri="{FF2B5EF4-FFF2-40B4-BE49-F238E27FC236}">
                <a16:creationId xmlns:a16="http://schemas.microsoft.com/office/drawing/2014/main" id="{88BB7876-0125-4084-804C-A842C8558604}"/>
              </a:ext>
            </a:extLst>
          </p:cNvPr>
          <p:cNvSpPr>
            <a:spLocks noGrp="1"/>
          </p:cNvSpPr>
          <p:nvPr>
            <p:ph type="body" sz="quarter" idx="12" hasCustomPrompt="1"/>
          </p:nvPr>
        </p:nvSpPr>
        <p:spPr>
          <a:xfrm>
            <a:off x="4231042" y="1032330"/>
            <a:ext cx="3433138" cy="137067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3" name="Text Placeholder 10">
            <a:extLst>
              <a:ext uri="{FF2B5EF4-FFF2-40B4-BE49-F238E27FC236}">
                <a16:creationId xmlns:a16="http://schemas.microsoft.com/office/drawing/2014/main" id="{8645735C-4621-4667-AB52-0391CFBB6B52}"/>
              </a:ext>
            </a:extLst>
          </p:cNvPr>
          <p:cNvSpPr>
            <a:spLocks noGrp="1"/>
          </p:cNvSpPr>
          <p:nvPr>
            <p:ph type="body" sz="quarter" idx="17" hasCustomPrompt="1"/>
          </p:nvPr>
        </p:nvSpPr>
        <p:spPr>
          <a:xfrm>
            <a:off x="8203339" y="652826"/>
            <a:ext cx="3433138"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9" name="Text Placeholder 10">
            <a:extLst>
              <a:ext uri="{FF2B5EF4-FFF2-40B4-BE49-F238E27FC236}">
                <a16:creationId xmlns:a16="http://schemas.microsoft.com/office/drawing/2014/main" id="{488BB2B1-07E3-42A2-B3BE-7FC7D7AE158E}"/>
              </a:ext>
            </a:extLst>
          </p:cNvPr>
          <p:cNvSpPr>
            <a:spLocks noGrp="1"/>
          </p:cNvSpPr>
          <p:nvPr>
            <p:ph type="body" sz="quarter" idx="13" hasCustomPrompt="1"/>
          </p:nvPr>
        </p:nvSpPr>
        <p:spPr>
          <a:xfrm>
            <a:off x="8203339" y="1032330"/>
            <a:ext cx="3433138" cy="137067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5" name="Text Placeholder 10">
            <a:extLst>
              <a:ext uri="{FF2B5EF4-FFF2-40B4-BE49-F238E27FC236}">
                <a16:creationId xmlns:a16="http://schemas.microsoft.com/office/drawing/2014/main" id="{02C103C8-E422-4DEB-9077-DC11E0080569}"/>
              </a:ext>
            </a:extLst>
          </p:cNvPr>
          <p:cNvSpPr>
            <a:spLocks noGrp="1"/>
          </p:cNvSpPr>
          <p:nvPr>
            <p:ph type="body" sz="quarter" idx="19" hasCustomPrompt="1"/>
          </p:nvPr>
        </p:nvSpPr>
        <p:spPr>
          <a:xfrm>
            <a:off x="4231042" y="2620561"/>
            <a:ext cx="3433138"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23" name="Text Placeholder 10">
            <a:extLst>
              <a:ext uri="{FF2B5EF4-FFF2-40B4-BE49-F238E27FC236}">
                <a16:creationId xmlns:a16="http://schemas.microsoft.com/office/drawing/2014/main" id="{FA80948A-8FCC-4BE4-A5F7-20802B176305}"/>
              </a:ext>
            </a:extLst>
          </p:cNvPr>
          <p:cNvSpPr>
            <a:spLocks noGrp="1"/>
          </p:cNvSpPr>
          <p:nvPr>
            <p:ph type="body" sz="quarter" idx="23" hasCustomPrompt="1"/>
          </p:nvPr>
        </p:nvSpPr>
        <p:spPr>
          <a:xfrm>
            <a:off x="4231042" y="3002562"/>
            <a:ext cx="3433138" cy="961350"/>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20" name="Text Placeholder 10">
            <a:extLst>
              <a:ext uri="{FF2B5EF4-FFF2-40B4-BE49-F238E27FC236}">
                <a16:creationId xmlns:a16="http://schemas.microsoft.com/office/drawing/2014/main" id="{4744F88B-3CB7-4A2B-B718-EEB4E061A79F}"/>
              </a:ext>
            </a:extLst>
          </p:cNvPr>
          <p:cNvSpPr>
            <a:spLocks noGrp="1"/>
          </p:cNvSpPr>
          <p:nvPr>
            <p:ph type="body" sz="quarter" idx="21" hasCustomPrompt="1"/>
          </p:nvPr>
        </p:nvSpPr>
        <p:spPr>
          <a:xfrm>
            <a:off x="8203339" y="2620561"/>
            <a:ext cx="3433138"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22" name="Text Placeholder 10">
            <a:extLst>
              <a:ext uri="{FF2B5EF4-FFF2-40B4-BE49-F238E27FC236}">
                <a16:creationId xmlns:a16="http://schemas.microsoft.com/office/drawing/2014/main" id="{7343EDF6-C2D8-47E1-856B-6329A7CE07E4}"/>
              </a:ext>
            </a:extLst>
          </p:cNvPr>
          <p:cNvSpPr>
            <a:spLocks noGrp="1"/>
          </p:cNvSpPr>
          <p:nvPr>
            <p:ph type="body" sz="quarter" idx="22" hasCustomPrompt="1"/>
          </p:nvPr>
        </p:nvSpPr>
        <p:spPr>
          <a:xfrm>
            <a:off x="8203339" y="3002562"/>
            <a:ext cx="3433138" cy="961350"/>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4" name="Text Placeholder 10">
            <a:extLst>
              <a:ext uri="{FF2B5EF4-FFF2-40B4-BE49-F238E27FC236}">
                <a16:creationId xmlns:a16="http://schemas.microsoft.com/office/drawing/2014/main" id="{AC6352A5-5003-4E32-B8FF-A84B4A4AC3AA}"/>
              </a:ext>
            </a:extLst>
          </p:cNvPr>
          <p:cNvSpPr>
            <a:spLocks noGrp="1"/>
          </p:cNvSpPr>
          <p:nvPr>
            <p:ph type="body" sz="quarter" idx="18" hasCustomPrompt="1"/>
          </p:nvPr>
        </p:nvSpPr>
        <p:spPr>
          <a:xfrm>
            <a:off x="4231042" y="4147932"/>
            <a:ext cx="3433138"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24" name="Text Placeholder 10">
            <a:extLst>
              <a:ext uri="{FF2B5EF4-FFF2-40B4-BE49-F238E27FC236}">
                <a16:creationId xmlns:a16="http://schemas.microsoft.com/office/drawing/2014/main" id="{CC2603EF-30BF-4C6C-BA93-E99C72480916}"/>
              </a:ext>
            </a:extLst>
          </p:cNvPr>
          <p:cNvSpPr>
            <a:spLocks noGrp="1"/>
          </p:cNvSpPr>
          <p:nvPr>
            <p:ph type="body" sz="quarter" idx="24" hasCustomPrompt="1"/>
          </p:nvPr>
        </p:nvSpPr>
        <p:spPr>
          <a:xfrm>
            <a:off x="4231042" y="4529933"/>
            <a:ext cx="3433138" cy="1450988"/>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6" name="Date Placeholder 3">
            <a:extLst>
              <a:ext uri="{FF2B5EF4-FFF2-40B4-BE49-F238E27FC236}">
                <a16:creationId xmlns:a16="http://schemas.microsoft.com/office/drawing/2014/main" id="{D38E30C9-543F-4532-B571-2F2EF52E7A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2">
                    <a:lumMod val="50000"/>
                  </a:schemeClr>
                </a:solidFill>
              </a:defRPr>
            </a:lvl1pPr>
          </a:lstStyle>
          <a:p>
            <a:r>
              <a:rPr lang="en-US" dirty="0"/>
              <a:t>20XX</a:t>
            </a:r>
          </a:p>
        </p:txBody>
      </p:sp>
      <p:sp>
        <p:nvSpPr>
          <p:cNvPr id="17" name="Footer Placeholder 4">
            <a:extLst>
              <a:ext uri="{FF2B5EF4-FFF2-40B4-BE49-F238E27FC236}">
                <a16:creationId xmlns:a16="http://schemas.microsoft.com/office/drawing/2014/main" id="{9E2F8B6B-A63E-448F-86E5-CF3F12A297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18" name="Slide Number Placeholder 5">
            <a:extLst>
              <a:ext uri="{FF2B5EF4-FFF2-40B4-BE49-F238E27FC236}">
                <a16:creationId xmlns:a16="http://schemas.microsoft.com/office/drawing/2014/main" id="{5EC1D779-DE8A-45DF-9A79-70F63DD68B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3476491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olu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A5AC9-F6E1-46F9-8810-475475E17B9A}"/>
              </a:ext>
            </a:extLst>
          </p:cNvPr>
          <p:cNvSpPr>
            <a:spLocks noGrp="1"/>
          </p:cNvSpPr>
          <p:nvPr>
            <p:ph type="title" hasCustomPrompt="1"/>
          </p:nvPr>
        </p:nvSpPr>
        <p:spPr>
          <a:xfrm>
            <a:off x="5134980" y="848536"/>
            <a:ext cx="1929607" cy="640698"/>
          </a:xfrm>
          <a:prstGeom prst="rect">
            <a:avLst/>
          </a:prstGeom>
          <a:ln w="28575">
            <a:solidFill>
              <a:schemeClr val="accent2"/>
            </a:solidFill>
          </a:ln>
        </p:spPr>
        <p:txBody>
          <a:bodyPr anchor="ctr"/>
          <a:lstStyle>
            <a:lvl1pPr algn="ctr">
              <a:defRPr sz="2400" cap="all" spc="100" baseline="0">
                <a:solidFill>
                  <a:schemeClr val="accent2"/>
                </a:solidFill>
              </a:defRPr>
            </a:lvl1pPr>
          </a:lstStyle>
          <a:p>
            <a:r>
              <a:rPr lang="en-US" dirty="0"/>
              <a:t>Title</a:t>
            </a:r>
          </a:p>
        </p:txBody>
      </p:sp>
      <p:sp>
        <p:nvSpPr>
          <p:cNvPr id="9" name="Picture Placeholder 8">
            <a:extLst>
              <a:ext uri="{FF2B5EF4-FFF2-40B4-BE49-F238E27FC236}">
                <a16:creationId xmlns:a16="http://schemas.microsoft.com/office/drawing/2014/main" id="{952C02D9-C262-43C0-BE24-402661B0594A}"/>
              </a:ext>
            </a:extLst>
          </p:cNvPr>
          <p:cNvSpPr>
            <a:spLocks noGrp="1"/>
          </p:cNvSpPr>
          <p:nvPr>
            <p:ph type="pic" sz="quarter" idx="10" hasCustomPrompt="1"/>
          </p:nvPr>
        </p:nvSpPr>
        <p:spPr>
          <a:xfrm>
            <a:off x="-1" y="0"/>
            <a:ext cx="4495801" cy="6858000"/>
          </a:xfrm>
          <a:prstGeom prst="rect">
            <a:avLst/>
          </a:prstGeom>
        </p:spPr>
        <p:txBody>
          <a:bodyPr/>
          <a:lstStyle>
            <a:lvl1pPr marL="0" indent="0" algn="ctr">
              <a:buNone/>
              <a:defRPr/>
            </a:lvl1pPr>
          </a:lstStyle>
          <a:p>
            <a:r>
              <a:rPr lang="en-US" dirty="0"/>
              <a:t>Click to add photo</a:t>
            </a:r>
          </a:p>
        </p:txBody>
      </p:sp>
      <p:sp>
        <p:nvSpPr>
          <p:cNvPr id="15" name="Text Placeholder 10">
            <a:extLst>
              <a:ext uri="{FF2B5EF4-FFF2-40B4-BE49-F238E27FC236}">
                <a16:creationId xmlns:a16="http://schemas.microsoft.com/office/drawing/2014/main" id="{D8BD2DF2-5753-43B2-82AD-30DBE8004DEB}"/>
              </a:ext>
            </a:extLst>
          </p:cNvPr>
          <p:cNvSpPr>
            <a:spLocks noGrp="1"/>
          </p:cNvSpPr>
          <p:nvPr>
            <p:ph type="body" sz="quarter" idx="16" hasCustomPrompt="1"/>
          </p:nvPr>
        </p:nvSpPr>
        <p:spPr>
          <a:xfrm>
            <a:off x="5024359" y="2046233"/>
            <a:ext cx="3126583"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1" name="Text Placeholder 10">
            <a:extLst>
              <a:ext uri="{FF2B5EF4-FFF2-40B4-BE49-F238E27FC236}">
                <a16:creationId xmlns:a16="http://schemas.microsoft.com/office/drawing/2014/main" id="{3A5FD5DB-8694-4BD8-819A-7AD23AAAEF4D}"/>
              </a:ext>
            </a:extLst>
          </p:cNvPr>
          <p:cNvSpPr>
            <a:spLocks noGrp="1"/>
          </p:cNvSpPr>
          <p:nvPr>
            <p:ph type="body" sz="quarter" idx="12" hasCustomPrompt="1"/>
          </p:nvPr>
        </p:nvSpPr>
        <p:spPr>
          <a:xfrm>
            <a:off x="5024359" y="2425736"/>
            <a:ext cx="3126583" cy="1306527"/>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7" name="Text Placeholder 10">
            <a:extLst>
              <a:ext uri="{FF2B5EF4-FFF2-40B4-BE49-F238E27FC236}">
                <a16:creationId xmlns:a16="http://schemas.microsoft.com/office/drawing/2014/main" id="{1F5129C3-CFB0-408F-BE5C-AC32F5C68F13}"/>
              </a:ext>
            </a:extLst>
          </p:cNvPr>
          <p:cNvSpPr>
            <a:spLocks noGrp="1"/>
          </p:cNvSpPr>
          <p:nvPr>
            <p:ph type="body" sz="quarter" idx="17" hasCustomPrompt="1"/>
          </p:nvPr>
        </p:nvSpPr>
        <p:spPr>
          <a:xfrm>
            <a:off x="8526986" y="2046233"/>
            <a:ext cx="3281556" cy="426393"/>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2" name="Text Placeholder 10">
            <a:extLst>
              <a:ext uri="{FF2B5EF4-FFF2-40B4-BE49-F238E27FC236}">
                <a16:creationId xmlns:a16="http://schemas.microsoft.com/office/drawing/2014/main" id="{3344438D-488B-4739-95B6-56F81A25FACC}"/>
              </a:ext>
            </a:extLst>
          </p:cNvPr>
          <p:cNvSpPr>
            <a:spLocks noGrp="1"/>
          </p:cNvSpPr>
          <p:nvPr>
            <p:ph type="body" sz="quarter" idx="13" hasCustomPrompt="1"/>
          </p:nvPr>
        </p:nvSpPr>
        <p:spPr>
          <a:xfrm>
            <a:off x="8526986" y="2425736"/>
            <a:ext cx="3281556" cy="1306527"/>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8" name="Text Placeholder 10">
            <a:extLst>
              <a:ext uri="{FF2B5EF4-FFF2-40B4-BE49-F238E27FC236}">
                <a16:creationId xmlns:a16="http://schemas.microsoft.com/office/drawing/2014/main" id="{A6F801D1-185D-4C5B-9855-3AD0372C33D8}"/>
              </a:ext>
            </a:extLst>
          </p:cNvPr>
          <p:cNvSpPr>
            <a:spLocks noGrp="1"/>
          </p:cNvSpPr>
          <p:nvPr>
            <p:ph type="body" sz="quarter" idx="18" hasCustomPrompt="1"/>
          </p:nvPr>
        </p:nvSpPr>
        <p:spPr>
          <a:xfrm>
            <a:off x="5024359" y="4180976"/>
            <a:ext cx="3126583"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3" name="Text Placeholder 10">
            <a:extLst>
              <a:ext uri="{FF2B5EF4-FFF2-40B4-BE49-F238E27FC236}">
                <a16:creationId xmlns:a16="http://schemas.microsoft.com/office/drawing/2014/main" id="{E46B3EF2-B93D-4E2D-8ECF-31A1DF927BE9}"/>
              </a:ext>
            </a:extLst>
          </p:cNvPr>
          <p:cNvSpPr>
            <a:spLocks noGrp="1"/>
          </p:cNvSpPr>
          <p:nvPr>
            <p:ph type="body" sz="quarter" idx="14" hasCustomPrompt="1"/>
          </p:nvPr>
        </p:nvSpPr>
        <p:spPr>
          <a:xfrm>
            <a:off x="5024359" y="4562976"/>
            <a:ext cx="3126583" cy="1258935"/>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19" name="Text Placeholder 10">
            <a:extLst>
              <a:ext uri="{FF2B5EF4-FFF2-40B4-BE49-F238E27FC236}">
                <a16:creationId xmlns:a16="http://schemas.microsoft.com/office/drawing/2014/main" id="{35A8C3BD-2930-45A1-B3E0-EC8FA92B65F8}"/>
              </a:ext>
            </a:extLst>
          </p:cNvPr>
          <p:cNvSpPr>
            <a:spLocks noGrp="1"/>
          </p:cNvSpPr>
          <p:nvPr>
            <p:ph type="body" sz="quarter" idx="19" hasCustomPrompt="1"/>
          </p:nvPr>
        </p:nvSpPr>
        <p:spPr>
          <a:xfrm>
            <a:off x="8526986" y="4180976"/>
            <a:ext cx="3281556" cy="428891"/>
          </a:xfrm>
          <a:prstGeom prst="rect">
            <a:avLst/>
          </a:prstGeom>
        </p:spPr>
        <p:txBody>
          <a:bodyPr anchor="b"/>
          <a:lstStyle>
            <a:lvl1pPr marL="0" indent="0" algn="l">
              <a:buNone/>
              <a:defRPr sz="1800" cap="all" spc="100" baseline="0">
                <a:solidFill>
                  <a:schemeClr val="accent5">
                    <a:lumMod val="50000"/>
                  </a:schemeClr>
                </a:solidFill>
                <a:latin typeface="+mj-lt"/>
              </a:defRPr>
            </a:lvl1pPr>
          </a:lstStyle>
          <a:p>
            <a:pPr lvl="0"/>
            <a:r>
              <a:rPr lang="en-US" dirty="0"/>
              <a:t>Click to add subtitle</a:t>
            </a:r>
          </a:p>
        </p:txBody>
      </p:sp>
      <p:sp>
        <p:nvSpPr>
          <p:cNvPr id="14" name="Text Placeholder 10">
            <a:extLst>
              <a:ext uri="{FF2B5EF4-FFF2-40B4-BE49-F238E27FC236}">
                <a16:creationId xmlns:a16="http://schemas.microsoft.com/office/drawing/2014/main" id="{E7A5E528-A349-45DA-A841-E092311D8F76}"/>
              </a:ext>
            </a:extLst>
          </p:cNvPr>
          <p:cNvSpPr>
            <a:spLocks noGrp="1"/>
          </p:cNvSpPr>
          <p:nvPr>
            <p:ph type="body" sz="quarter" idx="15" hasCustomPrompt="1"/>
          </p:nvPr>
        </p:nvSpPr>
        <p:spPr>
          <a:xfrm>
            <a:off x="8526986" y="4562976"/>
            <a:ext cx="3281556" cy="1258935"/>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30" name="Date Placeholder 3">
            <a:extLst>
              <a:ext uri="{FF2B5EF4-FFF2-40B4-BE49-F238E27FC236}">
                <a16:creationId xmlns:a16="http://schemas.microsoft.com/office/drawing/2014/main" id="{61AB9D5A-1951-48B0-9CAE-84FC869BE5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dirty="0"/>
              <a:t>20XX</a:t>
            </a:r>
          </a:p>
        </p:txBody>
      </p:sp>
      <p:sp>
        <p:nvSpPr>
          <p:cNvPr id="31" name="Footer Placeholder 4">
            <a:extLst>
              <a:ext uri="{FF2B5EF4-FFF2-40B4-BE49-F238E27FC236}">
                <a16:creationId xmlns:a16="http://schemas.microsoft.com/office/drawing/2014/main" id="{3AEF9F4B-0EB4-4C9F-9159-80E393F3A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32" name="Slide Number Placeholder 5">
            <a:extLst>
              <a:ext uri="{FF2B5EF4-FFF2-40B4-BE49-F238E27FC236}">
                <a16:creationId xmlns:a16="http://schemas.microsoft.com/office/drawing/2014/main" id="{6BC4F905-196D-4DFF-9947-C56088B56F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031209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oduct Overview">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2B5AB06-9792-445C-9B3C-103D5EBCE6D9}"/>
              </a:ext>
              <a:ext uri="{C183D7F6-B498-43B3-948B-1728B52AA6E4}">
                <adec:decorative xmlns:adec="http://schemas.microsoft.com/office/drawing/2017/decorative" val="1"/>
              </a:ext>
            </a:extLst>
          </p:cNvPr>
          <p:cNvSpPr/>
          <p:nvPr userDrawn="1"/>
        </p:nvSpPr>
        <p:spPr>
          <a:xfrm>
            <a:off x="0" y="0"/>
            <a:ext cx="12192000" cy="2170545"/>
          </a:xfrm>
          <a:prstGeom prst="rect">
            <a:avLst/>
          </a:prstGeom>
          <a:solidFill>
            <a:schemeClr val="accent2">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6AEFB40-063A-41A7-9581-865BBE62C3C5}"/>
              </a:ext>
            </a:extLst>
          </p:cNvPr>
          <p:cNvSpPr>
            <a:spLocks noGrp="1"/>
          </p:cNvSpPr>
          <p:nvPr>
            <p:ph type="title" hasCustomPrompt="1"/>
          </p:nvPr>
        </p:nvSpPr>
        <p:spPr>
          <a:xfrm>
            <a:off x="838200" y="597992"/>
            <a:ext cx="10515600" cy="994835"/>
          </a:xfrm>
          <a:prstGeom prst="rect">
            <a:avLst/>
          </a:prstGeom>
        </p:spPr>
        <p:txBody>
          <a:bodyPr anchor="ctr"/>
          <a:lstStyle>
            <a:lvl1pPr algn="ctr">
              <a:defRPr sz="2400" cap="all" spc="100" baseline="0">
                <a:solidFill>
                  <a:schemeClr val="tx2">
                    <a:lumMod val="75000"/>
                  </a:schemeClr>
                </a:solidFill>
              </a:defRPr>
            </a:lvl1pPr>
          </a:lstStyle>
          <a:p>
            <a:r>
              <a:rPr lang="en-US" dirty="0"/>
              <a:t>Click to add title</a:t>
            </a:r>
          </a:p>
        </p:txBody>
      </p:sp>
      <p:sp>
        <p:nvSpPr>
          <p:cNvPr id="5" name="Picture Placeholder 4">
            <a:extLst>
              <a:ext uri="{FF2B5EF4-FFF2-40B4-BE49-F238E27FC236}">
                <a16:creationId xmlns:a16="http://schemas.microsoft.com/office/drawing/2014/main" id="{4C3BAD53-6B4A-490D-BE06-B5A0B068755B}"/>
              </a:ext>
            </a:extLst>
          </p:cNvPr>
          <p:cNvSpPr>
            <a:spLocks noGrp="1"/>
          </p:cNvSpPr>
          <p:nvPr>
            <p:ph type="pic" sz="quarter" idx="23"/>
          </p:nvPr>
        </p:nvSpPr>
        <p:spPr>
          <a:xfrm>
            <a:off x="1632608" y="2982740"/>
            <a:ext cx="603504" cy="603504"/>
          </a:xfrm>
          <a:prstGeom prst="rect">
            <a:avLst/>
          </a:prstGeom>
        </p:spPr>
        <p:txBody>
          <a:bodyPr/>
          <a:lstStyle>
            <a:lvl1pPr marL="0" indent="0" algn="ctr">
              <a:buNone/>
              <a:defRPr sz="1100"/>
            </a:lvl1pPr>
          </a:lstStyle>
          <a:p>
            <a:r>
              <a:rPr lang="en-US"/>
              <a:t>Click icon to add picture</a:t>
            </a:r>
            <a:endParaRPr lang="en-US" dirty="0"/>
          </a:p>
        </p:txBody>
      </p:sp>
      <p:sp>
        <p:nvSpPr>
          <p:cNvPr id="22" name="Picture Placeholder 4">
            <a:extLst>
              <a:ext uri="{FF2B5EF4-FFF2-40B4-BE49-F238E27FC236}">
                <a16:creationId xmlns:a16="http://schemas.microsoft.com/office/drawing/2014/main" id="{30E1FC4A-DE44-4B85-856E-E2480DF55A80}"/>
              </a:ext>
            </a:extLst>
          </p:cNvPr>
          <p:cNvSpPr>
            <a:spLocks noGrp="1"/>
          </p:cNvSpPr>
          <p:nvPr>
            <p:ph type="pic" sz="quarter" idx="24"/>
          </p:nvPr>
        </p:nvSpPr>
        <p:spPr>
          <a:xfrm>
            <a:off x="4388240" y="2981421"/>
            <a:ext cx="603504" cy="594360"/>
          </a:xfrm>
          <a:prstGeom prst="rect">
            <a:avLst/>
          </a:prstGeom>
        </p:spPr>
        <p:txBody>
          <a:bodyPr/>
          <a:lstStyle>
            <a:lvl1pPr marL="0" indent="0" algn="ctr">
              <a:buNone/>
              <a:defRPr sz="1100"/>
            </a:lvl1pPr>
          </a:lstStyle>
          <a:p>
            <a:r>
              <a:rPr lang="en-US"/>
              <a:t>Click icon to add picture</a:t>
            </a:r>
            <a:endParaRPr lang="en-US" dirty="0"/>
          </a:p>
        </p:txBody>
      </p:sp>
      <p:sp>
        <p:nvSpPr>
          <p:cNvPr id="23" name="Picture Placeholder 4">
            <a:extLst>
              <a:ext uri="{FF2B5EF4-FFF2-40B4-BE49-F238E27FC236}">
                <a16:creationId xmlns:a16="http://schemas.microsoft.com/office/drawing/2014/main" id="{02E70B7A-F000-4D8D-9BDF-E10FF6B38374}"/>
              </a:ext>
            </a:extLst>
          </p:cNvPr>
          <p:cNvSpPr>
            <a:spLocks noGrp="1"/>
          </p:cNvSpPr>
          <p:nvPr>
            <p:ph type="pic" sz="quarter" idx="25"/>
          </p:nvPr>
        </p:nvSpPr>
        <p:spPr>
          <a:xfrm>
            <a:off x="7182902" y="2983163"/>
            <a:ext cx="603504" cy="603504"/>
          </a:xfrm>
          <a:prstGeom prst="rect">
            <a:avLst/>
          </a:prstGeom>
        </p:spPr>
        <p:txBody>
          <a:bodyPr/>
          <a:lstStyle>
            <a:lvl1pPr marL="0" indent="0" algn="ctr">
              <a:buNone/>
              <a:defRPr sz="1100"/>
            </a:lvl1pPr>
          </a:lstStyle>
          <a:p>
            <a:r>
              <a:rPr lang="en-US"/>
              <a:t>Click icon to add picture</a:t>
            </a:r>
            <a:endParaRPr lang="en-US" dirty="0"/>
          </a:p>
        </p:txBody>
      </p:sp>
      <p:sp>
        <p:nvSpPr>
          <p:cNvPr id="24" name="Picture Placeholder 4">
            <a:extLst>
              <a:ext uri="{FF2B5EF4-FFF2-40B4-BE49-F238E27FC236}">
                <a16:creationId xmlns:a16="http://schemas.microsoft.com/office/drawing/2014/main" id="{1CED61F8-3F2F-4611-8E56-88AAF763257E}"/>
              </a:ext>
            </a:extLst>
          </p:cNvPr>
          <p:cNvSpPr>
            <a:spLocks noGrp="1"/>
          </p:cNvSpPr>
          <p:nvPr>
            <p:ph type="pic" sz="quarter" idx="26"/>
          </p:nvPr>
        </p:nvSpPr>
        <p:spPr>
          <a:xfrm>
            <a:off x="9927648" y="3001928"/>
            <a:ext cx="594360" cy="594360"/>
          </a:xfrm>
          <a:prstGeom prst="rect">
            <a:avLst/>
          </a:prstGeom>
        </p:spPr>
        <p:txBody>
          <a:bodyPr/>
          <a:lstStyle>
            <a:lvl1pPr marL="0" indent="0" algn="ctr">
              <a:buNone/>
              <a:defRPr sz="1100"/>
            </a:lvl1pPr>
          </a:lstStyle>
          <a:p>
            <a:r>
              <a:rPr lang="en-US"/>
              <a:t>Click icon to add picture</a:t>
            </a:r>
            <a:endParaRPr lang="en-US" dirty="0"/>
          </a:p>
        </p:txBody>
      </p:sp>
      <p:sp>
        <p:nvSpPr>
          <p:cNvPr id="30" name="Text Placeholder 10">
            <a:extLst>
              <a:ext uri="{FF2B5EF4-FFF2-40B4-BE49-F238E27FC236}">
                <a16:creationId xmlns:a16="http://schemas.microsoft.com/office/drawing/2014/main" id="{B7058D0A-FADA-4AE8-99E1-90B4E5D358AC}"/>
              </a:ext>
            </a:extLst>
          </p:cNvPr>
          <p:cNvSpPr>
            <a:spLocks noGrp="1"/>
          </p:cNvSpPr>
          <p:nvPr>
            <p:ph type="body" sz="quarter" idx="16" hasCustomPrompt="1"/>
          </p:nvPr>
        </p:nvSpPr>
        <p:spPr>
          <a:xfrm>
            <a:off x="740800" y="3608439"/>
            <a:ext cx="2351446" cy="491509"/>
          </a:xfrm>
          <a:prstGeom prst="rect">
            <a:avLst/>
          </a:prstGeom>
        </p:spPr>
        <p:txBody>
          <a:bodyPr anchor="b"/>
          <a:lstStyle>
            <a:lvl1pPr marL="0" indent="0" algn="ctr">
              <a:buNone/>
              <a:defRPr sz="1800" cap="all" spc="100" baseline="0">
                <a:solidFill>
                  <a:schemeClr val="accent5">
                    <a:lumMod val="50000"/>
                  </a:schemeClr>
                </a:solidFill>
                <a:latin typeface="+mj-lt"/>
              </a:defRPr>
            </a:lvl1pPr>
          </a:lstStyle>
          <a:p>
            <a:pPr lvl="0"/>
            <a:r>
              <a:rPr lang="en-US" dirty="0"/>
              <a:t>Click to add subtitle</a:t>
            </a:r>
          </a:p>
        </p:txBody>
      </p:sp>
      <p:sp>
        <p:nvSpPr>
          <p:cNvPr id="28" name="Text Placeholder 10">
            <a:extLst>
              <a:ext uri="{FF2B5EF4-FFF2-40B4-BE49-F238E27FC236}">
                <a16:creationId xmlns:a16="http://schemas.microsoft.com/office/drawing/2014/main" id="{3B7B90F8-2155-4E8A-BCE9-7780EE14ED2C}"/>
              </a:ext>
            </a:extLst>
          </p:cNvPr>
          <p:cNvSpPr>
            <a:spLocks noGrp="1"/>
          </p:cNvSpPr>
          <p:nvPr>
            <p:ph type="body" sz="quarter" idx="12" hasCustomPrompt="1"/>
          </p:nvPr>
        </p:nvSpPr>
        <p:spPr>
          <a:xfrm>
            <a:off x="740800" y="4036041"/>
            <a:ext cx="2351446" cy="1704547"/>
          </a:xfrm>
          <a:prstGeom prst="rect">
            <a:avLst/>
          </a:prstGeom>
        </p:spPr>
        <p:txBody>
          <a:bodyPr anchor="t"/>
          <a:lstStyle>
            <a:lvl1pPr marL="0" indent="0" algn="ctr">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44" name="Text Placeholder 10">
            <a:extLst>
              <a:ext uri="{FF2B5EF4-FFF2-40B4-BE49-F238E27FC236}">
                <a16:creationId xmlns:a16="http://schemas.microsoft.com/office/drawing/2014/main" id="{9C0C6E63-A45B-409B-824C-FAA0CC56EC89}"/>
              </a:ext>
            </a:extLst>
          </p:cNvPr>
          <p:cNvSpPr>
            <a:spLocks noGrp="1"/>
          </p:cNvSpPr>
          <p:nvPr>
            <p:ph type="body" sz="quarter" idx="18" hasCustomPrompt="1"/>
          </p:nvPr>
        </p:nvSpPr>
        <p:spPr>
          <a:xfrm>
            <a:off x="3508580" y="3608439"/>
            <a:ext cx="2351446" cy="491509"/>
          </a:xfrm>
          <a:prstGeom prst="rect">
            <a:avLst/>
          </a:prstGeom>
        </p:spPr>
        <p:txBody>
          <a:bodyPr anchor="b"/>
          <a:lstStyle>
            <a:lvl1pPr marL="0" indent="0" algn="ctr">
              <a:buNone/>
              <a:defRPr sz="1800" cap="all" spc="100" baseline="0">
                <a:solidFill>
                  <a:schemeClr val="accent5">
                    <a:lumMod val="50000"/>
                  </a:schemeClr>
                </a:solidFill>
                <a:latin typeface="+mj-lt"/>
              </a:defRPr>
            </a:lvl1pPr>
          </a:lstStyle>
          <a:p>
            <a:pPr lvl="0"/>
            <a:r>
              <a:rPr lang="en-US" dirty="0"/>
              <a:t>Click to add subtitle</a:t>
            </a:r>
          </a:p>
        </p:txBody>
      </p:sp>
      <p:sp>
        <p:nvSpPr>
          <p:cNvPr id="43" name="Text Placeholder 10">
            <a:extLst>
              <a:ext uri="{FF2B5EF4-FFF2-40B4-BE49-F238E27FC236}">
                <a16:creationId xmlns:a16="http://schemas.microsoft.com/office/drawing/2014/main" id="{B910C319-3589-469F-9A8A-173CB714BA47}"/>
              </a:ext>
            </a:extLst>
          </p:cNvPr>
          <p:cNvSpPr>
            <a:spLocks noGrp="1"/>
          </p:cNvSpPr>
          <p:nvPr>
            <p:ph type="body" sz="quarter" idx="17" hasCustomPrompt="1"/>
          </p:nvPr>
        </p:nvSpPr>
        <p:spPr>
          <a:xfrm>
            <a:off x="3508580" y="4036041"/>
            <a:ext cx="2351446" cy="1704547"/>
          </a:xfrm>
          <a:prstGeom prst="rect">
            <a:avLst/>
          </a:prstGeom>
        </p:spPr>
        <p:txBody>
          <a:bodyPr anchor="t"/>
          <a:lstStyle>
            <a:lvl1pPr marL="0" indent="0" algn="ctr">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46" name="Text Placeholder 10">
            <a:extLst>
              <a:ext uri="{FF2B5EF4-FFF2-40B4-BE49-F238E27FC236}">
                <a16:creationId xmlns:a16="http://schemas.microsoft.com/office/drawing/2014/main" id="{D9802FCD-21E3-4F6F-B57C-02AEB618FE8B}"/>
              </a:ext>
            </a:extLst>
          </p:cNvPr>
          <p:cNvSpPr>
            <a:spLocks noGrp="1"/>
          </p:cNvSpPr>
          <p:nvPr>
            <p:ph type="body" sz="quarter" idx="20" hasCustomPrompt="1"/>
          </p:nvPr>
        </p:nvSpPr>
        <p:spPr>
          <a:xfrm>
            <a:off x="6303400" y="3608439"/>
            <a:ext cx="2351446" cy="491509"/>
          </a:xfrm>
          <a:prstGeom prst="rect">
            <a:avLst/>
          </a:prstGeom>
        </p:spPr>
        <p:txBody>
          <a:bodyPr anchor="b"/>
          <a:lstStyle>
            <a:lvl1pPr marL="0" indent="0" algn="ctr">
              <a:buNone/>
              <a:defRPr sz="1800" cap="all" spc="100" baseline="0">
                <a:solidFill>
                  <a:schemeClr val="accent5">
                    <a:lumMod val="50000"/>
                  </a:schemeClr>
                </a:solidFill>
                <a:latin typeface="+mj-lt"/>
              </a:defRPr>
            </a:lvl1pPr>
          </a:lstStyle>
          <a:p>
            <a:pPr lvl="0"/>
            <a:r>
              <a:rPr lang="en-US" dirty="0"/>
              <a:t>Click to add subtitle</a:t>
            </a:r>
          </a:p>
        </p:txBody>
      </p:sp>
      <p:sp>
        <p:nvSpPr>
          <p:cNvPr id="45" name="Text Placeholder 10">
            <a:extLst>
              <a:ext uri="{FF2B5EF4-FFF2-40B4-BE49-F238E27FC236}">
                <a16:creationId xmlns:a16="http://schemas.microsoft.com/office/drawing/2014/main" id="{4AFEE648-F3AD-453E-895B-F43C7415C7BC}"/>
              </a:ext>
            </a:extLst>
          </p:cNvPr>
          <p:cNvSpPr>
            <a:spLocks noGrp="1"/>
          </p:cNvSpPr>
          <p:nvPr>
            <p:ph type="body" sz="quarter" idx="19" hasCustomPrompt="1"/>
          </p:nvPr>
        </p:nvSpPr>
        <p:spPr>
          <a:xfrm>
            <a:off x="6303400" y="4036041"/>
            <a:ext cx="2351446" cy="1704547"/>
          </a:xfrm>
          <a:prstGeom prst="rect">
            <a:avLst/>
          </a:prstGeom>
        </p:spPr>
        <p:txBody>
          <a:bodyPr anchor="t"/>
          <a:lstStyle>
            <a:lvl1pPr marL="0" indent="0" algn="ctr">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48" name="Text Placeholder 10">
            <a:extLst>
              <a:ext uri="{FF2B5EF4-FFF2-40B4-BE49-F238E27FC236}">
                <a16:creationId xmlns:a16="http://schemas.microsoft.com/office/drawing/2014/main" id="{AA760860-8E89-42DD-87FD-F9951F283727}"/>
              </a:ext>
            </a:extLst>
          </p:cNvPr>
          <p:cNvSpPr>
            <a:spLocks noGrp="1"/>
          </p:cNvSpPr>
          <p:nvPr>
            <p:ph type="body" sz="quarter" idx="22" hasCustomPrompt="1"/>
          </p:nvPr>
        </p:nvSpPr>
        <p:spPr>
          <a:xfrm>
            <a:off x="9071180" y="3608439"/>
            <a:ext cx="2351446" cy="491509"/>
          </a:xfrm>
          <a:prstGeom prst="rect">
            <a:avLst/>
          </a:prstGeom>
        </p:spPr>
        <p:txBody>
          <a:bodyPr anchor="b"/>
          <a:lstStyle>
            <a:lvl1pPr marL="0" indent="0" algn="ctr">
              <a:buNone/>
              <a:defRPr sz="1800" cap="all" spc="100" baseline="0">
                <a:solidFill>
                  <a:schemeClr val="accent5">
                    <a:lumMod val="50000"/>
                  </a:schemeClr>
                </a:solidFill>
                <a:latin typeface="+mj-lt"/>
              </a:defRPr>
            </a:lvl1pPr>
          </a:lstStyle>
          <a:p>
            <a:pPr lvl="0"/>
            <a:r>
              <a:rPr lang="en-US" dirty="0"/>
              <a:t>Click to add subtitle</a:t>
            </a:r>
          </a:p>
        </p:txBody>
      </p:sp>
      <p:sp>
        <p:nvSpPr>
          <p:cNvPr id="47" name="Text Placeholder 10">
            <a:extLst>
              <a:ext uri="{FF2B5EF4-FFF2-40B4-BE49-F238E27FC236}">
                <a16:creationId xmlns:a16="http://schemas.microsoft.com/office/drawing/2014/main" id="{5FD2DFE0-D25E-4B72-A2B4-C40CF72D522E}"/>
              </a:ext>
            </a:extLst>
          </p:cNvPr>
          <p:cNvSpPr>
            <a:spLocks noGrp="1"/>
          </p:cNvSpPr>
          <p:nvPr>
            <p:ph type="body" sz="quarter" idx="21" hasCustomPrompt="1"/>
          </p:nvPr>
        </p:nvSpPr>
        <p:spPr>
          <a:xfrm>
            <a:off x="9071180" y="4036041"/>
            <a:ext cx="2351446" cy="1704547"/>
          </a:xfrm>
          <a:prstGeom prst="rect">
            <a:avLst/>
          </a:prstGeom>
        </p:spPr>
        <p:txBody>
          <a:bodyPr anchor="t"/>
          <a:lstStyle>
            <a:lvl1pPr marL="0" indent="0" algn="ctr">
              <a:lnSpc>
                <a:spcPct val="100000"/>
              </a:lnSpc>
              <a:spcBef>
                <a:spcPts val="0"/>
              </a:spcBef>
              <a:buNone/>
              <a:defRPr sz="1600" cap="none" spc="100" baseline="0">
                <a:solidFill>
                  <a:schemeClr val="tx1"/>
                </a:solidFill>
                <a:latin typeface="+mn-lt"/>
              </a:defRPr>
            </a:lvl1pPr>
          </a:lstStyle>
          <a:p>
            <a:pPr lvl="0"/>
            <a:r>
              <a:rPr lang="en-US" dirty="0"/>
              <a:t>Click to add text</a:t>
            </a:r>
          </a:p>
        </p:txBody>
      </p:sp>
      <p:sp>
        <p:nvSpPr>
          <p:cNvPr id="40" name="Date Placeholder 3">
            <a:extLst>
              <a:ext uri="{FF2B5EF4-FFF2-40B4-BE49-F238E27FC236}">
                <a16:creationId xmlns:a16="http://schemas.microsoft.com/office/drawing/2014/main" id="{573EDDB2-8AC2-4A88-95EE-20082E77DEB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2">
                    <a:lumMod val="50000"/>
                  </a:schemeClr>
                </a:solidFill>
              </a:defRPr>
            </a:lvl1pPr>
          </a:lstStyle>
          <a:p>
            <a:r>
              <a:rPr lang="en-US" dirty="0"/>
              <a:t>20XX</a:t>
            </a:r>
          </a:p>
        </p:txBody>
      </p:sp>
      <p:sp>
        <p:nvSpPr>
          <p:cNvPr id="41" name="Footer Placeholder 4">
            <a:extLst>
              <a:ext uri="{FF2B5EF4-FFF2-40B4-BE49-F238E27FC236}">
                <a16:creationId xmlns:a16="http://schemas.microsoft.com/office/drawing/2014/main" id="{325A34CF-B8DC-4A28-86BC-8D450E3D3C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42" name="Slide Number Placeholder 5">
            <a:extLst>
              <a:ext uri="{FF2B5EF4-FFF2-40B4-BE49-F238E27FC236}">
                <a16:creationId xmlns:a16="http://schemas.microsoft.com/office/drawing/2014/main" id="{3F009426-0603-4EF7-8DE1-0CA50818F7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4147655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roduct Benefits">
    <p:spTree>
      <p:nvGrpSpPr>
        <p:cNvPr id="1" name=""/>
        <p:cNvGrpSpPr/>
        <p:nvPr/>
      </p:nvGrpSpPr>
      <p:grpSpPr>
        <a:xfrm>
          <a:off x="0" y="0"/>
          <a:ext cx="0" cy="0"/>
          <a:chOff x="0" y="0"/>
          <a:chExt cx="0" cy="0"/>
        </a:xfrm>
      </p:grpSpPr>
      <p:sp>
        <p:nvSpPr>
          <p:cNvPr id="11" name="Picture Placeholder 8">
            <a:extLst>
              <a:ext uri="{FF2B5EF4-FFF2-40B4-BE49-F238E27FC236}">
                <a16:creationId xmlns:a16="http://schemas.microsoft.com/office/drawing/2014/main" id="{E090415B-A73D-4D17-B5FA-F442D6C0EB27}"/>
              </a:ext>
            </a:extLst>
          </p:cNvPr>
          <p:cNvSpPr>
            <a:spLocks noGrp="1"/>
          </p:cNvSpPr>
          <p:nvPr>
            <p:ph type="pic" sz="quarter" idx="10" hasCustomPrompt="1"/>
          </p:nvPr>
        </p:nvSpPr>
        <p:spPr>
          <a:xfrm>
            <a:off x="0" y="0"/>
            <a:ext cx="12192000" cy="3429000"/>
          </a:xfrm>
          <a:prstGeom prst="rect">
            <a:avLst/>
          </a:prstGeom>
        </p:spPr>
        <p:txBody>
          <a:bodyPr/>
          <a:lstStyle>
            <a:lvl1pPr marL="0" indent="0" algn="ctr">
              <a:buNone/>
              <a:defRPr/>
            </a:lvl1pPr>
          </a:lstStyle>
          <a:p>
            <a:r>
              <a:rPr lang="en-US" dirty="0"/>
              <a:t>Click to add photo</a:t>
            </a:r>
          </a:p>
        </p:txBody>
      </p:sp>
      <p:sp>
        <p:nvSpPr>
          <p:cNvPr id="3" name="Title 2">
            <a:extLst>
              <a:ext uri="{FF2B5EF4-FFF2-40B4-BE49-F238E27FC236}">
                <a16:creationId xmlns:a16="http://schemas.microsoft.com/office/drawing/2014/main" id="{AB9CB337-B3D4-443D-99C2-B7AE9EB5D243}"/>
              </a:ext>
            </a:extLst>
          </p:cNvPr>
          <p:cNvSpPr>
            <a:spLocks noGrp="1"/>
          </p:cNvSpPr>
          <p:nvPr>
            <p:ph type="title" hasCustomPrompt="1"/>
          </p:nvPr>
        </p:nvSpPr>
        <p:spPr>
          <a:xfrm>
            <a:off x="81279" y="-136525"/>
            <a:ext cx="4979773" cy="6858000"/>
          </a:xfrm>
          <a:prstGeom prst="rect">
            <a:avLst/>
          </a:prstGeom>
          <a:solidFill>
            <a:schemeClr val="accent2">
              <a:alpha val="92000"/>
            </a:schemeClr>
          </a:solidFill>
        </p:spPr>
        <p:txBody>
          <a:bodyPr tIns="3246120" anchor="ctr"/>
          <a:lstStyle>
            <a:lvl1pPr algn="ctr">
              <a:defRPr sz="2400" cap="all" spc="100" baseline="0">
                <a:solidFill>
                  <a:schemeClr val="bg1"/>
                </a:solidFill>
              </a:defRPr>
            </a:lvl1pPr>
          </a:lstStyle>
          <a:p>
            <a:r>
              <a:rPr lang="en-US" dirty="0"/>
              <a:t>Add title</a:t>
            </a:r>
          </a:p>
        </p:txBody>
      </p:sp>
      <p:sp>
        <p:nvSpPr>
          <p:cNvPr id="8" name="Date Placeholder 3">
            <a:extLst>
              <a:ext uri="{FF2B5EF4-FFF2-40B4-BE49-F238E27FC236}">
                <a16:creationId xmlns:a16="http://schemas.microsoft.com/office/drawing/2014/main" id="{C9AB6E92-BF31-4AA5-B407-78E1D7795A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dirty="0"/>
              <a:t>20XX</a:t>
            </a:r>
          </a:p>
        </p:txBody>
      </p:sp>
      <p:sp>
        <p:nvSpPr>
          <p:cNvPr id="9" name="Footer Placeholder 4">
            <a:extLst>
              <a:ext uri="{FF2B5EF4-FFF2-40B4-BE49-F238E27FC236}">
                <a16:creationId xmlns:a16="http://schemas.microsoft.com/office/drawing/2014/main" id="{3803124F-8B71-4805-8DBD-A3AB3ED434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10" name="Slide Number Placeholder 5">
            <a:extLst>
              <a:ext uri="{FF2B5EF4-FFF2-40B4-BE49-F238E27FC236}">
                <a16:creationId xmlns:a16="http://schemas.microsoft.com/office/drawing/2014/main" id="{99A9D64C-A9E2-4148-B514-933547C5B9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
        <p:nvSpPr>
          <p:cNvPr id="15" name="Text Placeholder 10">
            <a:extLst>
              <a:ext uri="{FF2B5EF4-FFF2-40B4-BE49-F238E27FC236}">
                <a16:creationId xmlns:a16="http://schemas.microsoft.com/office/drawing/2014/main" id="{4218B468-C542-4326-86FA-43DF3A4F3DB9}"/>
              </a:ext>
            </a:extLst>
          </p:cNvPr>
          <p:cNvSpPr>
            <a:spLocks noGrp="1"/>
          </p:cNvSpPr>
          <p:nvPr>
            <p:ph type="body" sz="quarter" idx="16" hasCustomPrompt="1"/>
          </p:nvPr>
        </p:nvSpPr>
        <p:spPr>
          <a:xfrm>
            <a:off x="5743575" y="3972253"/>
            <a:ext cx="5859420" cy="1769419"/>
          </a:xfrm>
          <a:prstGeom prst="rect">
            <a:avLst/>
          </a:prstGeom>
        </p:spPr>
        <p:txBody>
          <a:bodyPr anchor="ctr"/>
          <a:lstStyle>
            <a:lvl1pPr marL="0" indent="0" algn="l">
              <a:lnSpc>
                <a:spcPct val="200000"/>
              </a:lnSpc>
              <a:spcBef>
                <a:spcPts val="0"/>
              </a:spcBef>
              <a:buNone/>
              <a:defRPr sz="1800" cap="none" spc="100" baseline="0">
                <a:solidFill>
                  <a:schemeClr val="tx1"/>
                </a:solidFill>
                <a:latin typeface="+mn-lt"/>
              </a:defRPr>
            </a:lvl1pPr>
          </a:lstStyle>
          <a:p>
            <a:pPr lvl="0"/>
            <a:r>
              <a:rPr lang="en-US" dirty="0"/>
              <a:t>Click to add subtitle</a:t>
            </a:r>
          </a:p>
        </p:txBody>
      </p:sp>
    </p:spTree>
    <p:extLst>
      <p:ext uri="{BB962C8B-B14F-4D97-AF65-F5344CB8AC3E}">
        <p14:creationId xmlns:p14="http://schemas.microsoft.com/office/powerpoint/2010/main" val="4170420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sp>
        <p:nvSpPr>
          <p:cNvPr id="7" name="Picture Placeholder 7">
            <a:extLst>
              <a:ext uri="{FF2B5EF4-FFF2-40B4-BE49-F238E27FC236}">
                <a16:creationId xmlns:a16="http://schemas.microsoft.com/office/drawing/2014/main" id="{02728A58-8DE2-4B1C-B6CA-F2AED56F4504}"/>
              </a:ext>
            </a:extLst>
          </p:cNvPr>
          <p:cNvSpPr>
            <a:spLocks noGrp="1"/>
          </p:cNvSpPr>
          <p:nvPr>
            <p:ph type="pic" sz="quarter" idx="10" hasCustomPrompt="1"/>
          </p:nvPr>
        </p:nvSpPr>
        <p:spPr>
          <a:xfrm>
            <a:off x="0" y="0"/>
            <a:ext cx="12192000" cy="6858000"/>
          </a:xfrm>
          <a:prstGeom prst="rect">
            <a:avLst/>
          </a:prstGeom>
        </p:spPr>
        <p:txBody>
          <a:bodyPr/>
          <a:lstStyle>
            <a:lvl1pPr marL="0" indent="0" algn="ctr">
              <a:buNone/>
              <a:defRPr/>
            </a:lvl1pPr>
          </a:lstStyle>
          <a:p>
            <a:r>
              <a:rPr lang="en-US" dirty="0"/>
              <a:t>Click to add photo</a:t>
            </a:r>
          </a:p>
        </p:txBody>
      </p:sp>
      <p:sp>
        <p:nvSpPr>
          <p:cNvPr id="2" name="Title 1">
            <a:extLst>
              <a:ext uri="{FF2B5EF4-FFF2-40B4-BE49-F238E27FC236}">
                <a16:creationId xmlns:a16="http://schemas.microsoft.com/office/drawing/2014/main" id="{B69D7CAC-EE78-4BAE-94EA-EBE4BB118115}"/>
              </a:ext>
            </a:extLst>
          </p:cNvPr>
          <p:cNvSpPr>
            <a:spLocks noGrp="1"/>
          </p:cNvSpPr>
          <p:nvPr>
            <p:ph type="title" hasCustomPrompt="1"/>
          </p:nvPr>
        </p:nvSpPr>
        <p:spPr>
          <a:xfrm>
            <a:off x="0" y="2375848"/>
            <a:ext cx="12192000" cy="4491182"/>
          </a:xfrm>
          <a:prstGeom prst="rect">
            <a:avLst/>
          </a:prstGeom>
          <a:solidFill>
            <a:schemeClr val="accent4">
              <a:lumMod val="50000"/>
              <a:alpha val="55000"/>
            </a:schemeClr>
          </a:solidFill>
        </p:spPr>
        <p:txBody>
          <a:bodyPr lIns="3657600" tIns="182880" rIns="3657600"/>
          <a:lstStyle>
            <a:lvl1pPr algn="ctr">
              <a:defRPr sz="6000" cap="all" spc="100" baseline="0">
                <a:solidFill>
                  <a:schemeClr val="accent5"/>
                </a:solidFill>
              </a:defRPr>
            </a:lvl1pPr>
          </a:lstStyle>
          <a:p>
            <a:r>
              <a:rPr lang="en-US" dirty="0"/>
              <a:t>Click to add title</a:t>
            </a:r>
          </a:p>
        </p:txBody>
      </p:sp>
    </p:spTree>
    <p:extLst>
      <p:ext uri="{BB962C8B-B14F-4D97-AF65-F5344CB8AC3E}">
        <p14:creationId xmlns:p14="http://schemas.microsoft.com/office/powerpoint/2010/main" val="1148328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siness Model">
    <p:bg>
      <p:bgPr>
        <a:solidFill>
          <a:schemeClr val="accent5">
            <a:alpha val="10000"/>
          </a:schemeClr>
        </a:solidFill>
        <a:effectLst/>
      </p:bgPr>
    </p:bg>
    <p:spTree>
      <p:nvGrpSpPr>
        <p:cNvPr id="1" name=""/>
        <p:cNvGrpSpPr/>
        <p:nvPr/>
      </p:nvGrpSpPr>
      <p:grpSpPr>
        <a:xfrm>
          <a:off x="0" y="0"/>
          <a:ext cx="0" cy="0"/>
          <a:chOff x="0" y="0"/>
          <a:chExt cx="0" cy="0"/>
        </a:xfrm>
      </p:grpSpPr>
      <p:sp>
        <p:nvSpPr>
          <p:cNvPr id="11" name="Picture Placeholder 8">
            <a:extLst>
              <a:ext uri="{FF2B5EF4-FFF2-40B4-BE49-F238E27FC236}">
                <a16:creationId xmlns:a16="http://schemas.microsoft.com/office/drawing/2014/main" id="{50298920-F98C-4AFF-A39F-BB5644F96EBA}"/>
              </a:ext>
            </a:extLst>
          </p:cNvPr>
          <p:cNvSpPr>
            <a:spLocks noGrp="1"/>
          </p:cNvSpPr>
          <p:nvPr>
            <p:ph type="pic" sz="quarter" idx="10" hasCustomPrompt="1"/>
          </p:nvPr>
        </p:nvSpPr>
        <p:spPr>
          <a:xfrm>
            <a:off x="-1" y="0"/>
            <a:ext cx="6772276" cy="6858000"/>
          </a:xfrm>
          <a:prstGeom prst="rect">
            <a:avLst/>
          </a:prstGeom>
        </p:spPr>
        <p:txBody>
          <a:bodyPr/>
          <a:lstStyle>
            <a:lvl1pPr marL="0" indent="0" algn="ctr">
              <a:buNone/>
              <a:defRPr/>
            </a:lvl1pPr>
          </a:lstStyle>
          <a:p>
            <a:r>
              <a:rPr lang="en-US" dirty="0"/>
              <a:t>Click to add photo</a:t>
            </a:r>
          </a:p>
        </p:txBody>
      </p:sp>
      <p:sp>
        <p:nvSpPr>
          <p:cNvPr id="2" name="Title 1">
            <a:extLst>
              <a:ext uri="{FF2B5EF4-FFF2-40B4-BE49-F238E27FC236}">
                <a16:creationId xmlns:a16="http://schemas.microsoft.com/office/drawing/2014/main" id="{7D906EC1-D867-4113-B1E4-72ADCC4B1586}"/>
              </a:ext>
            </a:extLst>
          </p:cNvPr>
          <p:cNvSpPr>
            <a:spLocks noGrp="1"/>
          </p:cNvSpPr>
          <p:nvPr>
            <p:ph type="title" hasCustomPrompt="1"/>
          </p:nvPr>
        </p:nvSpPr>
        <p:spPr>
          <a:xfrm>
            <a:off x="1861354" y="790901"/>
            <a:ext cx="3049568" cy="640698"/>
          </a:xfrm>
          <a:prstGeom prst="rect">
            <a:avLst/>
          </a:prstGeom>
          <a:gradFill>
            <a:gsLst>
              <a:gs pos="50000">
                <a:schemeClr val="accent1">
                  <a:lumMod val="5000"/>
                  <a:lumOff val="95000"/>
                  <a:alpha val="0"/>
                </a:schemeClr>
              </a:gs>
              <a:gs pos="50000">
                <a:schemeClr val="accent5">
                  <a:alpha val="10000"/>
                </a:schemeClr>
              </a:gs>
            </a:gsLst>
            <a:lin ang="0" scaled="0"/>
          </a:gradFill>
          <a:ln w="28575">
            <a:solidFill>
              <a:schemeClr val="bg1"/>
            </a:solidFill>
          </a:ln>
        </p:spPr>
        <p:txBody>
          <a:bodyPr anchor="ctr"/>
          <a:lstStyle>
            <a:lvl1pPr algn="ctr">
              <a:defRPr sz="2400" cap="all" spc="100" baseline="0">
                <a:solidFill>
                  <a:schemeClr val="bg1"/>
                </a:solidFill>
              </a:defRPr>
            </a:lvl1pPr>
          </a:lstStyle>
          <a:p>
            <a:r>
              <a:rPr lang="en-US" dirty="0"/>
              <a:t>Add title</a:t>
            </a:r>
          </a:p>
        </p:txBody>
      </p:sp>
      <p:sp>
        <p:nvSpPr>
          <p:cNvPr id="16" name="Text Placeholder 10">
            <a:extLst>
              <a:ext uri="{FF2B5EF4-FFF2-40B4-BE49-F238E27FC236}">
                <a16:creationId xmlns:a16="http://schemas.microsoft.com/office/drawing/2014/main" id="{782CE97E-7FF6-4E8B-AF42-9777A2451F87}"/>
              </a:ext>
            </a:extLst>
          </p:cNvPr>
          <p:cNvSpPr>
            <a:spLocks noGrp="1"/>
          </p:cNvSpPr>
          <p:nvPr>
            <p:ph type="body" sz="quarter" idx="16" hasCustomPrompt="1"/>
          </p:nvPr>
        </p:nvSpPr>
        <p:spPr>
          <a:xfrm>
            <a:off x="7822086" y="826720"/>
            <a:ext cx="3421103" cy="426393"/>
          </a:xfrm>
          <a:prstGeom prst="rect">
            <a:avLst/>
          </a:prstGeom>
        </p:spPr>
        <p:txBody>
          <a:bodyPr anchor="b"/>
          <a:lstStyle>
            <a:lvl1pPr marL="0" indent="0" algn="l">
              <a:buNone/>
              <a:defRPr sz="1800" cap="all" spc="100" baseline="0">
                <a:solidFill>
                  <a:schemeClr val="accent2"/>
                </a:solidFill>
                <a:latin typeface="+mj-lt"/>
              </a:defRPr>
            </a:lvl1pPr>
          </a:lstStyle>
          <a:p>
            <a:pPr lvl="0"/>
            <a:r>
              <a:rPr lang="en-US" dirty="0"/>
              <a:t>Click to add subtitle</a:t>
            </a:r>
          </a:p>
        </p:txBody>
      </p:sp>
      <p:sp>
        <p:nvSpPr>
          <p:cNvPr id="14" name="Text Placeholder 10">
            <a:extLst>
              <a:ext uri="{FF2B5EF4-FFF2-40B4-BE49-F238E27FC236}">
                <a16:creationId xmlns:a16="http://schemas.microsoft.com/office/drawing/2014/main" id="{F57B5FEE-44D7-4F94-A843-EC7BD802D827}"/>
              </a:ext>
            </a:extLst>
          </p:cNvPr>
          <p:cNvSpPr>
            <a:spLocks noGrp="1"/>
          </p:cNvSpPr>
          <p:nvPr>
            <p:ph type="body" sz="quarter" idx="12" hasCustomPrompt="1"/>
          </p:nvPr>
        </p:nvSpPr>
        <p:spPr>
          <a:xfrm>
            <a:off x="7822086" y="1206225"/>
            <a:ext cx="34211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36" name="Text Placeholder 10">
            <a:extLst>
              <a:ext uri="{FF2B5EF4-FFF2-40B4-BE49-F238E27FC236}">
                <a16:creationId xmlns:a16="http://schemas.microsoft.com/office/drawing/2014/main" id="{4250112D-DE79-407A-BBAB-B2BB2CB881C5}"/>
              </a:ext>
            </a:extLst>
          </p:cNvPr>
          <p:cNvSpPr>
            <a:spLocks noGrp="1"/>
          </p:cNvSpPr>
          <p:nvPr>
            <p:ph type="body" sz="quarter" idx="18" hasCustomPrompt="1"/>
          </p:nvPr>
        </p:nvSpPr>
        <p:spPr>
          <a:xfrm>
            <a:off x="7822086" y="2666702"/>
            <a:ext cx="3421103" cy="426393"/>
          </a:xfrm>
          <a:prstGeom prst="rect">
            <a:avLst/>
          </a:prstGeom>
        </p:spPr>
        <p:txBody>
          <a:bodyPr anchor="b"/>
          <a:lstStyle>
            <a:lvl1pPr marL="0" indent="0" algn="l">
              <a:buNone/>
              <a:defRPr sz="1800" cap="all" spc="100" baseline="0">
                <a:solidFill>
                  <a:schemeClr val="accent2"/>
                </a:solidFill>
                <a:latin typeface="+mj-lt"/>
              </a:defRPr>
            </a:lvl1pPr>
          </a:lstStyle>
          <a:p>
            <a:pPr lvl="0"/>
            <a:r>
              <a:rPr lang="en-US" dirty="0"/>
              <a:t>Click to add subtitle</a:t>
            </a:r>
          </a:p>
        </p:txBody>
      </p:sp>
      <p:sp>
        <p:nvSpPr>
          <p:cNvPr id="35" name="Text Placeholder 10">
            <a:extLst>
              <a:ext uri="{FF2B5EF4-FFF2-40B4-BE49-F238E27FC236}">
                <a16:creationId xmlns:a16="http://schemas.microsoft.com/office/drawing/2014/main" id="{1C55DCE1-6E6B-4CDD-A9D8-B2A003485698}"/>
              </a:ext>
            </a:extLst>
          </p:cNvPr>
          <p:cNvSpPr>
            <a:spLocks noGrp="1"/>
          </p:cNvSpPr>
          <p:nvPr>
            <p:ph type="body" sz="quarter" idx="17" hasCustomPrompt="1"/>
          </p:nvPr>
        </p:nvSpPr>
        <p:spPr>
          <a:xfrm>
            <a:off x="7822086" y="3046207"/>
            <a:ext cx="34211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39" name="Text Placeholder 10">
            <a:extLst>
              <a:ext uri="{FF2B5EF4-FFF2-40B4-BE49-F238E27FC236}">
                <a16:creationId xmlns:a16="http://schemas.microsoft.com/office/drawing/2014/main" id="{9CAE3862-A5E9-4B70-8F14-8F5BFEE3AAEC}"/>
              </a:ext>
            </a:extLst>
          </p:cNvPr>
          <p:cNvSpPr>
            <a:spLocks noGrp="1"/>
          </p:cNvSpPr>
          <p:nvPr>
            <p:ph type="body" sz="quarter" idx="20" hasCustomPrompt="1"/>
          </p:nvPr>
        </p:nvSpPr>
        <p:spPr>
          <a:xfrm>
            <a:off x="7822086" y="4536575"/>
            <a:ext cx="3421103" cy="426393"/>
          </a:xfrm>
          <a:prstGeom prst="rect">
            <a:avLst/>
          </a:prstGeom>
        </p:spPr>
        <p:txBody>
          <a:bodyPr anchor="b"/>
          <a:lstStyle>
            <a:lvl1pPr marL="0" indent="0" algn="l">
              <a:buNone/>
              <a:defRPr sz="1800" cap="all" spc="100" baseline="0">
                <a:solidFill>
                  <a:schemeClr val="accent2"/>
                </a:solidFill>
                <a:latin typeface="+mj-lt"/>
              </a:defRPr>
            </a:lvl1pPr>
          </a:lstStyle>
          <a:p>
            <a:pPr lvl="0"/>
            <a:r>
              <a:rPr lang="en-US" dirty="0"/>
              <a:t>Click to add subtitle</a:t>
            </a:r>
          </a:p>
        </p:txBody>
      </p:sp>
      <p:sp>
        <p:nvSpPr>
          <p:cNvPr id="38" name="Text Placeholder 10">
            <a:extLst>
              <a:ext uri="{FF2B5EF4-FFF2-40B4-BE49-F238E27FC236}">
                <a16:creationId xmlns:a16="http://schemas.microsoft.com/office/drawing/2014/main" id="{34C23C4D-3C16-4A17-BF8A-A9C4E2F013E3}"/>
              </a:ext>
            </a:extLst>
          </p:cNvPr>
          <p:cNvSpPr>
            <a:spLocks noGrp="1"/>
          </p:cNvSpPr>
          <p:nvPr>
            <p:ph type="body" sz="quarter" idx="19" hasCustomPrompt="1"/>
          </p:nvPr>
        </p:nvSpPr>
        <p:spPr>
          <a:xfrm>
            <a:off x="7822086" y="4916080"/>
            <a:ext cx="34211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8" name="Date Placeholder 3">
            <a:extLst>
              <a:ext uri="{FF2B5EF4-FFF2-40B4-BE49-F238E27FC236}">
                <a16:creationId xmlns:a16="http://schemas.microsoft.com/office/drawing/2014/main" id="{E0398655-42A6-4DBC-9542-9A8D10B44A63}"/>
              </a:ext>
            </a:extLst>
          </p:cNvPr>
          <p:cNvSpPr>
            <a:spLocks noGrp="1"/>
          </p:cNvSpPr>
          <p:nvPr>
            <p:ph type="dt" sz="half" idx="2"/>
          </p:nvPr>
        </p:nvSpPr>
        <p:spPr>
          <a:xfrm>
            <a:off x="838200" y="6356350"/>
            <a:ext cx="1590675" cy="365125"/>
          </a:xfrm>
          <a:prstGeom prst="rect">
            <a:avLst/>
          </a:prstGeom>
        </p:spPr>
        <p:txBody>
          <a:bodyPr vert="horz" lIns="91440" tIns="45720" rIns="91440" bIns="45720" rtlCol="0" anchor="ctr"/>
          <a:lstStyle>
            <a:lvl1pPr algn="l">
              <a:defRPr sz="1200" spc="100" baseline="0">
                <a:solidFill>
                  <a:schemeClr val="bg1"/>
                </a:solidFill>
                <a:effectLst>
                  <a:outerShdw blurRad="38100" dist="38100" dir="2700000" algn="tl">
                    <a:srgbClr val="000000">
                      <a:alpha val="43137"/>
                    </a:srgbClr>
                  </a:outerShdw>
                </a:effectLst>
              </a:defRPr>
            </a:lvl1pPr>
          </a:lstStyle>
          <a:p>
            <a:r>
              <a:rPr lang="en-US" dirty="0"/>
              <a:t>20XX</a:t>
            </a:r>
          </a:p>
        </p:txBody>
      </p:sp>
      <p:sp>
        <p:nvSpPr>
          <p:cNvPr id="9" name="Footer Placeholder 4">
            <a:extLst>
              <a:ext uri="{FF2B5EF4-FFF2-40B4-BE49-F238E27FC236}">
                <a16:creationId xmlns:a16="http://schemas.microsoft.com/office/drawing/2014/main" id="{1FF7C44B-1689-4CA8-B0BC-0671EA12750F}"/>
              </a:ext>
            </a:extLst>
          </p:cNvPr>
          <p:cNvSpPr>
            <a:spLocks noGrp="1"/>
          </p:cNvSpPr>
          <p:nvPr>
            <p:ph type="ftr" sz="quarter" idx="3"/>
          </p:nvPr>
        </p:nvSpPr>
        <p:spPr>
          <a:xfrm>
            <a:off x="6473608" y="6356350"/>
            <a:ext cx="27432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effectLst/>
                <a:latin typeface="+mj-lt"/>
              </a:defRPr>
            </a:lvl1pPr>
          </a:lstStyle>
          <a:p>
            <a:r>
              <a:rPr lang="en-US" dirty="0"/>
              <a:t>Pitch deck</a:t>
            </a:r>
          </a:p>
        </p:txBody>
      </p:sp>
      <p:sp>
        <p:nvSpPr>
          <p:cNvPr id="10" name="Slide Number Placeholder 5">
            <a:extLst>
              <a:ext uri="{FF2B5EF4-FFF2-40B4-BE49-F238E27FC236}">
                <a16:creationId xmlns:a16="http://schemas.microsoft.com/office/drawing/2014/main" id="{7D6105C8-7607-448C-9CD2-9CA33B49B4DB}"/>
              </a:ext>
            </a:extLst>
          </p:cNvPr>
          <p:cNvSpPr>
            <a:spLocks noGrp="1"/>
          </p:cNvSpPr>
          <p:nvPr>
            <p:ph type="sldNum" sz="quarter" idx="4"/>
          </p:nvPr>
        </p:nvSpPr>
        <p:spPr>
          <a:xfrm>
            <a:off x="9791700" y="6356350"/>
            <a:ext cx="15621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2004238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arket Opportunity Overvie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78E2C-0F13-417A-AD7A-E478D5C3BD4C}"/>
              </a:ext>
            </a:extLst>
          </p:cNvPr>
          <p:cNvSpPr>
            <a:spLocks noGrp="1"/>
          </p:cNvSpPr>
          <p:nvPr>
            <p:ph type="title" hasCustomPrompt="1"/>
          </p:nvPr>
        </p:nvSpPr>
        <p:spPr>
          <a:xfrm>
            <a:off x="808382" y="422661"/>
            <a:ext cx="5200532" cy="720399"/>
          </a:xfrm>
          <a:prstGeom prst="rect">
            <a:avLst/>
          </a:prstGeom>
        </p:spPr>
        <p:txBody>
          <a:bodyPr anchor="ctr"/>
          <a:lstStyle>
            <a:lvl1pPr algn="l">
              <a:defRPr sz="2400" cap="all" spc="100" baseline="0">
                <a:solidFill>
                  <a:schemeClr val="accent2"/>
                </a:solidFill>
              </a:defRPr>
            </a:lvl1pPr>
          </a:lstStyle>
          <a:p>
            <a:r>
              <a:rPr lang="en-US" dirty="0"/>
              <a:t>Click to add title</a:t>
            </a:r>
          </a:p>
        </p:txBody>
      </p:sp>
      <p:sp>
        <p:nvSpPr>
          <p:cNvPr id="15" name="Text Placeholder 10">
            <a:extLst>
              <a:ext uri="{FF2B5EF4-FFF2-40B4-BE49-F238E27FC236}">
                <a16:creationId xmlns:a16="http://schemas.microsoft.com/office/drawing/2014/main" id="{30892B14-4811-4781-A0D4-2D26A55DFF2F}"/>
              </a:ext>
            </a:extLst>
          </p:cNvPr>
          <p:cNvSpPr>
            <a:spLocks noGrp="1"/>
          </p:cNvSpPr>
          <p:nvPr>
            <p:ph type="body" sz="quarter" idx="16" hasCustomPrompt="1"/>
          </p:nvPr>
        </p:nvSpPr>
        <p:spPr>
          <a:xfrm>
            <a:off x="920003" y="1617548"/>
            <a:ext cx="876929" cy="720399"/>
          </a:xfrm>
          <a:prstGeom prst="rect">
            <a:avLst/>
          </a:prstGeom>
          <a:ln w="28575">
            <a:solidFill>
              <a:schemeClr val="accent4"/>
            </a:solidFill>
          </a:ln>
        </p:spPr>
        <p:txBody>
          <a:bodyPr lIns="0" tIns="0" rIns="0" bIns="0" anchor="ctr"/>
          <a:lstStyle>
            <a:lvl1pPr marL="0" indent="0" algn="ctr">
              <a:lnSpc>
                <a:spcPct val="100000"/>
              </a:lnSpc>
              <a:spcBef>
                <a:spcPts val="0"/>
              </a:spcBef>
              <a:buNone/>
              <a:defRPr sz="2400" cap="all" spc="100" baseline="0">
                <a:solidFill>
                  <a:schemeClr val="accent5">
                    <a:lumMod val="50000"/>
                  </a:schemeClr>
                </a:solidFill>
                <a:latin typeface="+mj-lt"/>
              </a:defRPr>
            </a:lvl1pPr>
          </a:lstStyle>
          <a:p>
            <a:pPr lvl="0"/>
            <a:r>
              <a:rPr lang="en-US" dirty="0"/>
              <a:t>text</a:t>
            </a:r>
          </a:p>
        </p:txBody>
      </p:sp>
      <p:sp>
        <p:nvSpPr>
          <p:cNvPr id="22" name="Text Placeholder 10">
            <a:extLst>
              <a:ext uri="{FF2B5EF4-FFF2-40B4-BE49-F238E27FC236}">
                <a16:creationId xmlns:a16="http://schemas.microsoft.com/office/drawing/2014/main" id="{950B6E72-89BA-408A-B2C8-8424747605D1}"/>
              </a:ext>
            </a:extLst>
          </p:cNvPr>
          <p:cNvSpPr>
            <a:spLocks noGrp="1"/>
          </p:cNvSpPr>
          <p:nvPr>
            <p:ph type="body" sz="quarter" idx="18" hasCustomPrompt="1"/>
          </p:nvPr>
        </p:nvSpPr>
        <p:spPr>
          <a:xfrm>
            <a:off x="920003" y="3180036"/>
            <a:ext cx="876930" cy="720400"/>
          </a:xfrm>
          <a:prstGeom prst="rect">
            <a:avLst/>
          </a:prstGeom>
          <a:ln w="28575">
            <a:solidFill>
              <a:schemeClr val="accent4"/>
            </a:solidFill>
          </a:ln>
        </p:spPr>
        <p:txBody>
          <a:bodyPr lIns="0" tIns="0" rIns="0" bIns="0" anchor="ctr"/>
          <a:lstStyle>
            <a:lvl1pPr marL="0" indent="0" algn="ctr">
              <a:lnSpc>
                <a:spcPct val="100000"/>
              </a:lnSpc>
              <a:spcBef>
                <a:spcPts val="0"/>
              </a:spcBef>
              <a:buNone/>
              <a:defRPr sz="2400" cap="all" spc="100" baseline="0">
                <a:solidFill>
                  <a:schemeClr val="accent5">
                    <a:lumMod val="50000"/>
                  </a:schemeClr>
                </a:solidFill>
                <a:latin typeface="+mj-lt"/>
              </a:defRPr>
            </a:lvl1pPr>
          </a:lstStyle>
          <a:p>
            <a:pPr lvl="0"/>
            <a:r>
              <a:rPr lang="en-US" dirty="0"/>
              <a:t>text</a:t>
            </a:r>
          </a:p>
        </p:txBody>
      </p:sp>
      <p:sp>
        <p:nvSpPr>
          <p:cNvPr id="24" name="Text Placeholder 10">
            <a:extLst>
              <a:ext uri="{FF2B5EF4-FFF2-40B4-BE49-F238E27FC236}">
                <a16:creationId xmlns:a16="http://schemas.microsoft.com/office/drawing/2014/main" id="{1FCE449C-D340-41D2-BDD5-5A31068FC8B8}"/>
              </a:ext>
            </a:extLst>
          </p:cNvPr>
          <p:cNvSpPr>
            <a:spLocks noGrp="1"/>
          </p:cNvSpPr>
          <p:nvPr>
            <p:ph type="body" sz="quarter" idx="20" hasCustomPrompt="1"/>
          </p:nvPr>
        </p:nvSpPr>
        <p:spPr>
          <a:xfrm>
            <a:off x="920003" y="4760985"/>
            <a:ext cx="876930" cy="720400"/>
          </a:xfrm>
          <a:prstGeom prst="rect">
            <a:avLst/>
          </a:prstGeom>
          <a:ln w="28575">
            <a:solidFill>
              <a:schemeClr val="accent4"/>
            </a:solidFill>
          </a:ln>
        </p:spPr>
        <p:txBody>
          <a:bodyPr lIns="0" tIns="0" rIns="0" bIns="0" anchor="ctr"/>
          <a:lstStyle>
            <a:lvl1pPr marL="0" indent="0" algn="ctr">
              <a:lnSpc>
                <a:spcPct val="100000"/>
              </a:lnSpc>
              <a:spcBef>
                <a:spcPts val="0"/>
              </a:spcBef>
              <a:buNone/>
              <a:defRPr sz="2400" cap="all" spc="100" baseline="0">
                <a:solidFill>
                  <a:schemeClr val="accent5">
                    <a:lumMod val="50000"/>
                  </a:schemeClr>
                </a:solidFill>
                <a:latin typeface="+mj-lt"/>
              </a:defRPr>
            </a:lvl1pPr>
          </a:lstStyle>
          <a:p>
            <a:pPr lvl="0"/>
            <a:r>
              <a:rPr lang="en-US" dirty="0"/>
              <a:t>text</a:t>
            </a:r>
          </a:p>
        </p:txBody>
      </p:sp>
      <p:sp>
        <p:nvSpPr>
          <p:cNvPr id="14" name="Text Placeholder 10">
            <a:extLst>
              <a:ext uri="{FF2B5EF4-FFF2-40B4-BE49-F238E27FC236}">
                <a16:creationId xmlns:a16="http://schemas.microsoft.com/office/drawing/2014/main" id="{41E2BD66-8465-46D7-9283-569B4EE4590B}"/>
              </a:ext>
            </a:extLst>
          </p:cNvPr>
          <p:cNvSpPr>
            <a:spLocks noGrp="1"/>
          </p:cNvSpPr>
          <p:nvPr>
            <p:ph type="body" sz="quarter" idx="12" hasCustomPrompt="1"/>
          </p:nvPr>
        </p:nvSpPr>
        <p:spPr>
          <a:xfrm>
            <a:off x="2102977" y="1456753"/>
            <a:ext cx="33650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21" name="Text Placeholder 10">
            <a:extLst>
              <a:ext uri="{FF2B5EF4-FFF2-40B4-BE49-F238E27FC236}">
                <a16:creationId xmlns:a16="http://schemas.microsoft.com/office/drawing/2014/main" id="{13CFC961-1ED9-4817-9DB9-A1F1D0FD2ABA}"/>
              </a:ext>
            </a:extLst>
          </p:cNvPr>
          <p:cNvSpPr>
            <a:spLocks noGrp="1"/>
          </p:cNvSpPr>
          <p:nvPr>
            <p:ph type="body" sz="quarter" idx="17" hasCustomPrompt="1"/>
          </p:nvPr>
        </p:nvSpPr>
        <p:spPr>
          <a:xfrm>
            <a:off x="2102977" y="3031685"/>
            <a:ext cx="33650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23" name="Text Placeholder 10">
            <a:extLst>
              <a:ext uri="{FF2B5EF4-FFF2-40B4-BE49-F238E27FC236}">
                <a16:creationId xmlns:a16="http://schemas.microsoft.com/office/drawing/2014/main" id="{7E0D9B8E-402D-44A1-920E-4838543BD9F3}"/>
              </a:ext>
            </a:extLst>
          </p:cNvPr>
          <p:cNvSpPr>
            <a:spLocks noGrp="1"/>
          </p:cNvSpPr>
          <p:nvPr>
            <p:ph type="body" sz="quarter" idx="19" hasCustomPrompt="1"/>
          </p:nvPr>
        </p:nvSpPr>
        <p:spPr>
          <a:xfrm>
            <a:off x="2102977" y="4612634"/>
            <a:ext cx="3365003" cy="1017102"/>
          </a:xfrm>
          <a:prstGeom prst="rect">
            <a:avLst/>
          </a:prstGeom>
        </p:spPr>
        <p:txBody>
          <a:bodyPr anchor="t"/>
          <a:lstStyle>
            <a:lvl1pPr marL="0" indent="0" algn="l">
              <a:lnSpc>
                <a:spcPct val="125000"/>
              </a:lnSpc>
              <a:spcBef>
                <a:spcPts val="0"/>
              </a:spcBef>
              <a:buNone/>
              <a:defRPr sz="1600" cap="none" spc="100" baseline="0">
                <a:solidFill>
                  <a:schemeClr val="tx1"/>
                </a:solidFill>
                <a:latin typeface="+mn-lt"/>
              </a:defRPr>
            </a:lvl1pPr>
          </a:lstStyle>
          <a:p>
            <a:pPr lvl="0"/>
            <a:r>
              <a:rPr lang="en-US" dirty="0"/>
              <a:t>Click to add text</a:t>
            </a:r>
          </a:p>
        </p:txBody>
      </p:sp>
      <p:sp>
        <p:nvSpPr>
          <p:cNvPr id="25" name="Date Placeholder 3">
            <a:extLst>
              <a:ext uri="{FF2B5EF4-FFF2-40B4-BE49-F238E27FC236}">
                <a16:creationId xmlns:a16="http://schemas.microsoft.com/office/drawing/2014/main" id="{64607288-5296-4BAF-B405-7F1902FA0EF0}"/>
              </a:ext>
            </a:extLst>
          </p:cNvPr>
          <p:cNvSpPr>
            <a:spLocks noGrp="1"/>
          </p:cNvSpPr>
          <p:nvPr>
            <p:ph type="dt" sz="half" idx="2"/>
          </p:nvPr>
        </p:nvSpPr>
        <p:spPr>
          <a:xfrm>
            <a:off x="0" y="6248018"/>
            <a:ext cx="2435528" cy="614850"/>
          </a:xfrm>
          <a:prstGeom prst="rect">
            <a:avLst/>
          </a:prstGeom>
          <a:solidFill>
            <a:schemeClr val="accent2">
              <a:alpha val="92000"/>
            </a:schemeClr>
          </a:solidFill>
        </p:spPr>
        <p:txBody>
          <a:bodyPr vert="horz" lIns="274320" tIns="0" rIns="91440" bIns="45720" rtlCol="0" anchor="ctr"/>
          <a:lstStyle>
            <a:lvl1pPr algn="ctr">
              <a:defRPr sz="1200" spc="100" baseline="0">
                <a:solidFill>
                  <a:schemeClr val="bg1"/>
                </a:solidFill>
                <a:effectLst>
                  <a:outerShdw blurRad="38100" dist="38100" dir="2700000" algn="tl">
                    <a:srgbClr val="000000">
                      <a:alpha val="43137"/>
                    </a:srgbClr>
                  </a:outerShdw>
                </a:effectLst>
              </a:defRPr>
            </a:lvl1pPr>
          </a:lstStyle>
          <a:p>
            <a:r>
              <a:rPr lang="en-US" dirty="0"/>
              <a:t>20XX</a:t>
            </a:r>
          </a:p>
        </p:txBody>
      </p:sp>
      <p:sp>
        <p:nvSpPr>
          <p:cNvPr id="8" name="Picture Placeholder 8">
            <a:extLst>
              <a:ext uri="{FF2B5EF4-FFF2-40B4-BE49-F238E27FC236}">
                <a16:creationId xmlns:a16="http://schemas.microsoft.com/office/drawing/2014/main" id="{61341B70-2018-4DBE-BB9A-D1F7A895F9BE}"/>
              </a:ext>
            </a:extLst>
          </p:cNvPr>
          <p:cNvSpPr>
            <a:spLocks noGrp="1"/>
          </p:cNvSpPr>
          <p:nvPr>
            <p:ph type="pic" sz="quarter" idx="10" hasCustomPrompt="1"/>
          </p:nvPr>
        </p:nvSpPr>
        <p:spPr>
          <a:xfrm>
            <a:off x="6384174" y="0"/>
            <a:ext cx="5807825" cy="6858000"/>
          </a:xfrm>
          <a:prstGeom prst="rect">
            <a:avLst/>
          </a:prstGeom>
        </p:spPr>
        <p:txBody>
          <a:bodyPr/>
          <a:lstStyle>
            <a:lvl1pPr marL="0" indent="0" algn="ctr">
              <a:buNone/>
              <a:defRPr/>
            </a:lvl1pPr>
          </a:lstStyle>
          <a:p>
            <a:r>
              <a:rPr lang="en-US" dirty="0"/>
              <a:t>Click to add photo</a:t>
            </a:r>
          </a:p>
        </p:txBody>
      </p:sp>
      <p:sp>
        <p:nvSpPr>
          <p:cNvPr id="13" name="Footer Placeholder 3">
            <a:extLst>
              <a:ext uri="{FF2B5EF4-FFF2-40B4-BE49-F238E27FC236}">
                <a16:creationId xmlns:a16="http://schemas.microsoft.com/office/drawing/2014/main" id="{83CCEE28-12C2-4138-9214-420B5A5BCEC1}"/>
              </a:ext>
            </a:extLst>
          </p:cNvPr>
          <p:cNvSpPr>
            <a:spLocks noGrp="1"/>
          </p:cNvSpPr>
          <p:nvPr>
            <p:ph type="ftr" sz="quarter" idx="11"/>
          </p:nvPr>
        </p:nvSpPr>
        <p:spPr>
          <a:xfrm>
            <a:off x="2439762" y="6248018"/>
            <a:ext cx="7267426" cy="620868"/>
          </a:xfrm>
          <a:prstGeom prst="rect">
            <a:avLst/>
          </a:prstGeom>
          <a:solidFill>
            <a:schemeClr val="accent2">
              <a:alpha val="92000"/>
            </a:schemeClr>
          </a:solidFill>
        </p:spPr>
        <p:txBody>
          <a:bodyPr tIns="0"/>
          <a:lstStyle>
            <a:lvl1pPr>
              <a:defRPr>
                <a:solidFill>
                  <a:schemeClr val="bg1"/>
                </a:solidFill>
                <a:effectLst>
                  <a:outerShdw blurRad="38100" dist="38100" dir="2700000" algn="tl">
                    <a:srgbClr val="000000">
                      <a:alpha val="43137"/>
                    </a:srgbClr>
                  </a:outerShdw>
                </a:effectLst>
              </a:defRPr>
            </a:lvl1pPr>
          </a:lstStyle>
          <a:p>
            <a:r>
              <a:rPr lang="en-US" dirty="0"/>
              <a:t>Pitch deck</a:t>
            </a:r>
          </a:p>
        </p:txBody>
      </p:sp>
      <p:sp>
        <p:nvSpPr>
          <p:cNvPr id="27" name="Slide Number Placeholder 5">
            <a:extLst>
              <a:ext uri="{FF2B5EF4-FFF2-40B4-BE49-F238E27FC236}">
                <a16:creationId xmlns:a16="http://schemas.microsoft.com/office/drawing/2014/main" id="{347ECA7D-7D2B-475F-874D-51236135A6E9}"/>
              </a:ext>
            </a:extLst>
          </p:cNvPr>
          <p:cNvSpPr>
            <a:spLocks noGrp="1"/>
          </p:cNvSpPr>
          <p:nvPr>
            <p:ph type="sldNum" sz="quarter" idx="4"/>
          </p:nvPr>
        </p:nvSpPr>
        <p:spPr>
          <a:xfrm>
            <a:off x="9707188" y="6248018"/>
            <a:ext cx="2495699" cy="620866"/>
          </a:xfrm>
          <a:prstGeom prst="rect">
            <a:avLst/>
          </a:prstGeom>
          <a:solidFill>
            <a:schemeClr val="accent2">
              <a:alpha val="92000"/>
            </a:schemeClr>
          </a:solidFill>
        </p:spPr>
        <p:txBody>
          <a:bodyPr vert="horz" lIns="457200" tIns="0" rIns="91440" bIns="45720" rtlCol="0" anchor="ctr"/>
          <a:lstStyle>
            <a:lvl1pPr algn="ctr">
              <a:defRPr sz="1200" spc="100" baseline="0">
                <a:solidFill>
                  <a:schemeClr val="bg1"/>
                </a:solidFill>
                <a:effectLst>
                  <a:outerShdw blurRad="38100" dist="38100" dir="2700000" algn="tl">
                    <a:srgbClr val="000000">
                      <a:alpha val="43137"/>
                    </a:srgbClr>
                  </a:outerShdw>
                </a:effectLst>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162532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BE02389-643A-44A3-9E32-4459CAEAC3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spc="100" baseline="0">
                <a:solidFill>
                  <a:schemeClr val="bg2">
                    <a:lumMod val="50000"/>
                  </a:schemeClr>
                </a:solidFill>
              </a:defRPr>
            </a:lvl1pPr>
          </a:lstStyle>
          <a:p>
            <a:r>
              <a:rPr lang="en-US" dirty="0"/>
              <a:t>20XX</a:t>
            </a:r>
          </a:p>
        </p:txBody>
      </p:sp>
      <p:sp>
        <p:nvSpPr>
          <p:cNvPr id="5" name="Footer Placeholder 4">
            <a:extLst>
              <a:ext uri="{FF2B5EF4-FFF2-40B4-BE49-F238E27FC236}">
                <a16:creationId xmlns:a16="http://schemas.microsoft.com/office/drawing/2014/main" id="{1E3E221A-6F27-4890-B073-7BA27B8FB5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bg2">
                    <a:lumMod val="50000"/>
                  </a:schemeClr>
                </a:solidFill>
                <a:latin typeface="+mj-lt"/>
              </a:defRPr>
            </a:lvl1pPr>
          </a:lstStyle>
          <a:p>
            <a:r>
              <a:rPr lang="en-US" dirty="0"/>
              <a:t>Pitch deck</a:t>
            </a:r>
          </a:p>
        </p:txBody>
      </p:sp>
      <p:sp>
        <p:nvSpPr>
          <p:cNvPr id="6" name="Slide Number Placeholder 5">
            <a:extLst>
              <a:ext uri="{FF2B5EF4-FFF2-40B4-BE49-F238E27FC236}">
                <a16:creationId xmlns:a16="http://schemas.microsoft.com/office/drawing/2014/main" id="{40B06CAC-A122-486F-81C6-4299D83E94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spc="100" baseline="0">
                <a:solidFill>
                  <a:schemeClr val="bg2">
                    <a:lumMod val="50000"/>
                  </a:schemeClr>
                </a:solidFill>
              </a:defRPr>
            </a:lvl1pPr>
          </a:lstStyle>
          <a:p>
            <a:fld id="{EA87306C-81BA-4795-A5CA-9392456A8C1E}" type="slidenum">
              <a:rPr lang="en-US" smtClean="0"/>
              <a:pPr/>
              <a:t>‹#›</a:t>
            </a:fld>
            <a:endParaRPr lang="en-US" dirty="0"/>
          </a:p>
        </p:txBody>
      </p:sp>
    </p:spTree>
    <p:extLst>
      <p:ext uri="{BB962C8B-B14F-4D97-AF65-F5344CB8AC3E}">
        <p14:creationId xmlns:p14="http://schemas.microsoft.com/office/powerpoint/2010/main" val="4230113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consciousharmony.org/glossary/self-observation/"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Placeholder 33" descr="A picture containing grass, outdoor, nature, field, sunset">
            <a:extLst>
              <a:ext uri="{FF2B5EF4-FFF2-40B4-BE49-F238E27FC236}">
                <a16:creationId xmlns:a16="http://schemas.microsoft.com/office/drawing/2014/main" id="{C4BDBB22-6AEB-49C9-9E42-0CA929FFB7A4}"/>
              </a:ext>
            </a:extLst>
          </p:cNvPr>
          <p:cNvPicPr>
            <a:picLocks noGrp="1" noChangeAspect="1"/>
          </p:cNvPicPr>
          <p:nvPr>
            <p:ph type="pic" sz="quarter" idx="10"/>
          </p:nvPr>
        </p:nvPicPr>
        <p:blipFill rotWithShape="1">
          <a:blip r:embed="rId2">
            <a:extLst>
              <a:ext uri="{28A0092B-C50C-407E-A947-70E740481C1C}">
                <a14:useLocalDpi xmlns:a14="http://schemas.microsoft.com/office/drawing/2010/main" val="0"/>
              </a:ext>
            </a:extLst>
          </a:blip>
          <a:srcRect/>
          <a:stretch/>
        </p:blipFill>
        <p:spPr>
          <a:xfrm>
            <a:off x="-1" y="0"/>
            <a:ext cx="6772276" cy="6858000"/>
          </a:xfrm>
        </p:spPr>
      </p:pic>
      <p:sp>
        <p:nvSpPr>
          <p:cNvPr id="47" name="Title 46">
            <a:extLst>
              <a:ext uri="{FF2B5EF4-FFF2-40B4-BE49-F238E27FC236}">
                <a16:creationId xmlns:a16="http://schemas.microsoft.com/office/drawing/2014/main" id="{3F9E60C6-15AA-4C95-9519-652CD08A827C}"/>
              </a:ext>
            </a:extLst>
          </p:cNvPr>
          <p:cNvSpPr>
            <a:spLocks noGrp="1"/>
          </p:cNvSpPr>
          <p:nvPr>
            <p:ph type="title"/>
          </p:nvPr>
        </p:nvSpPr>
        <p:spPr>
          <a:xfrm>
            <a:off x="1861354" y="790901"/>
            <a:ext cx="3049568" cy="640698"/>
          </a:xfrm>
        </p:spPr>
        <p:txBody>
          <a:bodyPr/>
          <a:lstStyle/>
          <a:p>
            <a:r>
              <a:rPr lang="en-US" noProof="0" dirty="0"/>
              <a:t>Homework</a:t>
            </a:r>
            <a:endParaRPr lang="en-US" dirty="0"/>
          </a:p>
        </p:txBody>
      </p:sp>
      <p:sp>
        <p:nvSpPr>
          <p:cNvPr id="79" name="Text Placeholder 78">
            <a:extLst>
              <a:ext uri="{FF2B5EF4-FFF2-40B4-BE49-F238E27FC236}">
                <a16:creationId xmlns:a16="http://schemas.microsoft.com/office/drawing/2014/main" id="{82E2372A-C3D6-4099-889B-9004AC815EC5}"/>
              </a:ext>
            </a:extLst>
          </p:cNvPr>
          <p:cNvSpPr>
            <a:spLocks noGrp="1"/>
          </p:cNvSpPr>
          <p:nvPr>
            <p:ph type="body" sz="quarter" idx="12"/>
          </p:nvPr>
        </p:nvSpPr>
        <p:spPr>
          <a:xfrm>
            <a:off x="6962274" y="112296"/>
            <a:ext cx="5069305" cy="6352672"/>
          </a:xfrm>
        </p:spPr>
        <p:txBody>
          <a:bodyPr/>
          <a:lstStyle/>
          <a:p>
            <a:pPr algn="l" rtl="0">
              <a:buFont typeface="Arial" panose="020B0604020202020204" pitchFamily="34" charset="0"/>
              <a:buChar char="•"/>
            </a:pPr>
            <a:r>
              <a:rPr lang="en-US" sz="2000" b="0" i="0" dirty="0">
                <a:solidFill>
                  <a:srgbClr val="202020"/>
                </a:solidFill>
                <a:effectLst/>
                <a:latin typeface="+mj-lt"/>
              </a:rPr>
              <a:t>Are you beginning to be able "to sense the immensity of the love that seeks to meet us at the crossroads of the Now, when we yield ourselves into it?</a:t>
            </a:r>
          </a:p>
          <a:p>
            <a:pPr algn="l" rtl="0">
              <a:buFont typeface="Arial" panose="020B0604020202020204" pitchFamily="34" charset="0"/>
              <a:buChar char="•"/>
            </a:pPr>
            <a:endParaRPr lang="en-US" sz="2000" b="0" i="0" dirty="0">
              <a:solidFill>
                <a:srgbClr val="202020"/>
              </a:solidFill>
              <a:effectLst/>
              <a:latin typeface="+mj-lt"/>
            </a:endParaRPr>
          </a:p>
          <a:p>
            <a:pPr algn="l" rtl="0">
              <a:buFont typeface="Arial" panose="020B0604020202020204" pitchFamily="34" charset="0"/>
              <a:buChar char="•"/>
            </a:pPr>
            <a:r>
              <a:rPr lang="en-US" sz="2000" b="0" i="0" dirty="0">
                <a:solidFill>
                  <a:srgbClr val="202020"/>
                </a:solidFill>
                <a:effectLst/>
                <a:latin typeface="+mj-lt"/>
              </a:rPr>
              <a:t>Can you recall even one difficult point in your own journey that you ultimately came to view as a grace? If so, can you go even further and surmise that current sticking points could also be a grace?</a:t>
            </a:r>
          </a:p>
          <a:p>
            <a:pPr algn="l" rtl="0">
              <a:buFont typeface="Arial" panose="020B0604020202020204" pitchFamily="34" charset="0"/>
              <a:buChar char="•"/>
            </a:pPr>
            <a:endParaRPr lang="en-US" sz="2000" b="0" i="0" dirty="0">
              <a:solidFill>
                <a:srgbClr val="202020"/>
              </a:solidFill>
              <a:effectLst/>
              <a:latin typeface="+mj-lt"/>
            </a:endParaRPr>
          </a:p>
          <a:p>
            <a:pPr algn="l" rtl="0">
              <a:buFont typeface="Arial" panose="020B0604020202020204" pitchFamily="34" charset="0"/>
              <a:buChar char="•"/>
            </a:pPr>
            <a:r>
              <a:rPr lang="en-US" sz="2000" b="0" i="0" dirty="0">
                <a:solidFill>
                  <a:srgbClr val="202020"/>
                </a:solidFill>
                <a:effectLst/>
                <a:latin typeface="+mj-lt"/>
              </a:rPr>
              <a:t>What do you wish to take with you from our sojourn through "Remembering Living Time?" </a:t>
            </a:r>
          </a:p>
          <a:p>
            <a:r>
              <a:rPr lang="en-US" dirty="0"/>
              <a:t>​</a:t>
            </a:r>
          </a:p>
        </p:txBody>
      </p:sp>
      <p:sp>
        <p:nvSpPr>
          <p:cNvPr id="29" name="Rectangle 14">
            <a:extLst>
              <a:ext uri="{FF2B5EF4-FFF2-40B4-BE49-F238E27FC236}">
                <a16:creationId xmlns:a16="http://schemas.microsoft.com/office/drawing/2014/main" id="{C7070E84-7C6C-417F-AB09-EC34EAFFD611}"/>
              </a:ext>
              <a:ext uri="{C183D7F6-B498-43B3-948B-1728B52AA6E4}">
                <adec:decorative xmlns:adec="http://schemas.microsoft.com/office/drawing/2017/decorative" val="1"/>
              </a:ext>
            </a:extLst>
          </p:cNvPr>
          <p:cNvSpPr/>
          <p:nvPr/>
        </p:nvSpPr>
        <p:spPr>
          <a:xfrm>
            <a:off x="3383071" y="0"/>
            <a:ext cx="3376958" cy="6858000"/>
          </a:xfrm>
          <a:custGeom>
            <a:avLst/>
            <a:gdLst>
              <a:gd name="connsiteX0" fmla="*/ 0 w 8808322"/>
              <a:gd name="connsiteY0" fmla="*/ 0 h 6858000"/>
              <a:gd name="connsiteX1" fmla="*/ 8808322 w 8808322"/>
              <a:gd name="connsiteY1" fmla="*/ 0 h 6858000"/>
              <a:gd name="connsiteX2" fmla="*/ 8808322 w 8808322"/>
              <a:gd name="connsiteY2" fmla="*/ 6858000 h 6858000"/>
              <a:gd name="connsiteX3" fmla="*/ 0 w 8808322"/>
              <a:gd name="connsiteY3" fmla="*/ 6858000 h 6858000"/>
              <a:gd name="connsiteX4" fmla="*/ 0 w 8808322"/>
              <a:gd name="connsiteY4" fmla="*/ 0 h 6858000"/>
              <a:gd name="connsiteX0" fmla="*/ 398 w 8808720"/>
              <a:gd name="connsiteY0" fmla="*/ 0 h 6858000"/>
              <a:gd name="connsiteX1" fmla="*/ 8808720 w 8808720"/>
              <a:gd name="connsiteY1" fmla="*/ 0 h 6858000"/>
              <a:gd name="connsiteX2" fmla="*/ 8808720 w 8808720"/>
              <a:gd name="connsiteY2" fmla="*/ 6858000 h 6858000"/>
              <a:gd name="connsiteX3" fmla="*/ 398 w 8808720"/>
              <a:gd name="connsiteY3" fmla="*/ 6858000 h 6858000"/>
              <a:gd name="connsiteX4" fmla="*/ 0 w 8808720"/>
              <a:gd name="connsiteY4" fmla="*/ 1417320 h 6858000"/>
              <a:gd name="connsiteX5" fmla="*/ 398 w 8808720"/>
              <a:gd name="connsiteY5" fmla="*/ 0 h 6858000"/>
              <a:gd name="connsiteX0" fmla="*/ 413722 w 9222044"/>
              <a:gd name="connsiteY0" fmla="*/ 0 h 6858000"/>
              <a:gd name="connsiteX1" fmla="*/ 9222044 w 9222044"/>
              <a:gd name="connsiteY1" fmla="*/ 0 h 6858000"/>
              <a:gd name="connsiteX2" fmla="*/ 9222044 w 9222044"/>
              <a:gd name="connsiteY2" fmla="*/ 6858000 h 6858000"/>
              <a:gd name="connsiteX3" fmla="*/ 413722 w 9222044"/>
              <a:gd name="connsiteY3" fmla="*/ 6858000 h 6858000"/>
              <a:gd name="connsiteX4" fmla="*/ 413324 w 9222044"/>
              <a:gd name="connsiteY4" fmla="*/ 1417320 h 6858000"/>
              <a:gd name="connsiteX5" fmla="*/ 1861124 w 9222044"/>
              <a:gd name="connsiteY5" fmla="*/ 1417320 h 6858000"/>
              <a:gd name="connsiteX6" fmla="*/ 413722 w 9222044"/>
              <a:gd name="connsiteY6" fmla="*/ 0 h 6858000"/>
              <a:gd name="connsiteX0" fmla="*/ 413722 w 9222044"/>
              <a:gd name="connsiteY0" fmla="*/ 0 h 6858000"/>
              <a:gd name="connsiteX1" fmla="*/ 9222044 w 9222044"/>
              <a:gd name="connsiteY1" fmla="*/ 0 h 6858000"/>
              <a:gd name="connsiteX2" fmla="*/ 9222044 w 9222044"/>
              <a:gd name="connsiteY2" fmla="*/ 6858000 h 6858000"/>
              <a:gd name="connsiteX3" fmla="*/ 413722 w 9222044"/>
              <a:gd name="connsiteY3" fmla="*/ 6858000 h 6858000"/>
              <a:gd name="connsiteX4" fmla="*/ 413324 w 9222044"/>
              <a:gd name="connsiteY4" fmla="*/ 1417320 h 6858000"/>
              <a:gd name="connsiteX5" fmla="*/ 1861124 w 9222044"/>
              <a:gd name="connsiteY5" fmla="*/ 1417320 h 6858000"/>
              <a:gd name="connsiteX6" fmla="*/ 413722 w 9222044"/>
              <a:gd name="connsiteY6" fmla="*/ 0 h 6858000"/>
              <a:gd name="connsiteX0" fmla="*/ 413722 w 9222044"/>
              <a:gd name="connsiteY0" fmla="*/ 0 h 6858000"/>
              <a:gd name="connsiteX1" fmla="*/ 9222044 w 9222044"/>
              <a:gd name="connsiteY1" fmla="*/ 0 h 6858000"/>
              <a:gd name="connsiteX2" fmla="*/ 9222044 w 9222044"/>
              <a:gd name="connsiteY2" fmla="*/ 6858000 h 6858000"/>
              <a:gd name="connsiteX3" fmla="*/ 413722 w 9222044"/>
              <a:gd name="connsiteY3" fmla="*/ 6858000 h 6858000"/>
              <a:gd name="connsiteX4" fmla="*/ 413324 w 9222044"/>
              <a:gd name="connsiteY4" fmla="*/ 1417320 h 6858000"/>
              <a:gd name="connsiteX5" fmla="*/ 1861124 w 9222044"/>
              <a:gd name="connsiteY5" fmla="*/ 1417320 h 6858000"/>
              <a:gd name="connsiteX6" fmla="*/ 413722 w 9222044"/>
              <a:gd name="connsiteY6" fmla="*/ 0 h 6858000"/>
              <a:gd name="connsiteX0" fmla="*/ 383332 w 9191654"/>
              <a:gd name="connsiteY0" fmla="*/ 0 h 6858000"/>
              <a:gd name="connsiteX1" fmla="*/ 9191654 w 9191654"/>
              <a:gd name="connsiteY1" fmla="*/ 0 h 6858000"/>
              <a:gd name="connsiteX2" fmla="*/ 9191654 w 9191654"/>
              <a:gd name="connsiteY2" fmla="*/ 6858000 h 6858000"/>
              <a:gd name="connsiteX3" fmla="*/ 383332 w 9191654"/>
              <a:gd name="connsiteY3" fmla="*/ 6858000 h 6858000"/>
              <a:gd name="connsiteX4" fmla="*/ 382934 w 9191654"/>
              <a:gd name="connsiteY4" fmla="*/ 1417320 h 6858000"/>
              <a:gd name="connsiteX5" fmla="*/ 1830734 w 9191654"/>
              <a:gd name="connsiteY5" fmla="*/ 1417320 h 6858000"/>
              <a:gd name="connsiteX6" fmla="*/ 1823114 w 9191654"/>
              <a:gd name="connsiteY6" fmla="*/ 822960 h 6858000"/>
              <a:gd name="connsiteX7" fmla="*/ 383332 w 9191654"/>
              <a:gd name="connsiteY7" fmla="*/ 0 h 6858000"/>
              <a:gd name="connsiteX0" fmla="*/ 383332 w 9191654"/>
              <a:gd name="connsiteY0" fmla="*/ 0 h 6858000"/>
              <a:gd name="connsiteX1" fmla="*/ 9191654 w 9191654"/>
              <a:gd name="connsiteY1" fmla="*/ 0 h 6858000"/>
              <a:gd name="connsiteX2" fmla="*/ 9191654 w 9191654"/>
              <a:gd name="connsiteY2" fmla="*/ 6858000 h 6858000"/>
              <a:gd name="connsiteX3" fmla="*/ 383332 w 9191654"/>
              <a:gd name="connsiteY3" fmla="*/ 6858000 h 6858000"/>
              <a:gd name="connsiteX4" fmla="*/ 382934 w 9191654"/>
              <a:gd name="connsiteY4" fmla="*/ 1417320 h 6858000"/>
              <a:gd name="connsiteX5" fmla="*/ 1830734 w 9191654"/>
              <a:gd name="connsiteY5" fmla="*/ 1417320 h 6858000"/>
              <a:gd name="connsiteX6" fmla="*/ 1823114 w 9191654"/>
              <a:gd name="connsiteY6" fmla="*/ 822960 h 6858000"/>
              <a:gd name="connsiteX7" fmla="*/ 383332 w 9191654"/>
              <a:gd name="connsiteY7" fmla="*/ 0 h 6858000"/>
              <a:gd name="connsiteX0" fmla="*/ 383332 w 9191654"/>
              <a:gd name="connsiteY0" fmla="*/ 0 h 6858000"/>
              <a:gd name="connsiteX1" fmla="*/ 9191654 w 9191654"/>
              <a:gd name="connsiteY1" fmla="*/ 0 h 6858000"/>
              <a:gd name="connsiteX2" fmla="*/ 9191654 w 9191654"/>
              <a:gd name="connsiteY2" fmla="*/ 6858000 h 6858000"/>
              <a:gd name="connsiteX3" fmla="*/ 383332 w 9191654"/>
              <a:gd name="connsiteY3" fmla="*/ 6858000 h 6858000"/>
              <a:gd name="connsiteX4" fmla="*/ 382934 w 9191654"/>
              <a:gd name="connsiteY4" fmla="*/ 1417320 h 6858000"/>
              <a:gd name="connsiteX5" fmla="*/ 1830734 w 9191654"/>
              <a:gd name="connsiteY5" fmla="*/ 1417320 h 6858000"/>
              <a:gd name="connsiteX6" fmla="*/ 1823114 w 9191654"/>
              <a:gd name="connsiteY6" fmla="*/ 822960 h 6858000"/>
              <a:gd name="connsiteX7" fmla="*/ 383332 w 9191654"/>
              <a:gd name="connsiteY7" fmla="*/ 0 h 6858000"/>
              <a:gd name="connsiteX0" fmla="*/ 685684 w 9494006"/>
              <a:gd name="connsiteY0" fmla="*/ 0 h 6858000"/>
              <a:gd name="connsiteX1" fmla="*/ 9494006 w 9494006"/>
              <a:gd name="connsiteY1" fmla="*/ 0 h 6858000"/>
              <a:gd name="connsiteX2" fmla="*/ 9494006 w 9494006"/>
              <a:gd name="connsiteY2" fmla="*/ 6858000 h 6858000"/>
              <a:gd name="connsiteX3" fmla="*/ 685684 w 9494006"/>
              <a:gd name="connsiteY3" fmla="*/ 6858000 h 6858000"/>
              <a:gd name="connsiteX4" fmla="*/ 685286 w 9494006"/>
              <a:gd name="connsiteY4" fmla="*/ 1417320 h 6858000"/>
              <a:gd name="connsiteX5" fmla="*/ 2133086 w 9494006"/>
              <a:gd name="connsiteY5" fmla="*/ 1417320 h 6858000"/>
              <a:gd name="connsiteX6" fmla="*/ 2125466 w 9494006"/>
              <a:gd name="connsiteY6" fmla="*/ 822960 h 6858000"/>
              <a:gd name="connsiteX7" fmla="*/ 692906 w 9494006"/>
              <a:gd name="connsiteY7" fmla="*/ 822960 h 6858000"/>
              <a:gd name="connsiteX8" fmla="*/ 685684 w 9494006"/>
              <a:gd name="connsiteY8" fmla="*/ 0 h 6858000"/>
              <a:gd name="connsiteX0" fmla="*/ 685684 w 9494006"/>
              <a:gd name="connsiteY0" fmla="*/ 0 h 6858000"/>
              <a:gd name="connsiteX1" fmla="*/ 9494006 w 9494006"/>
              <a:gd name="connsiteY1" fmla="*/ 0 h 6858000"/>
              <a:gd name="connsiteX2" fmla="*/ 9494006 w 9494006"/>
              <a:gd name="connsiteY2" fmla="*/ 6858000 h 6858000"/>
              <a:gd name="connsiteX3" fmla="*/ 685684 w 9494006"/>
              <a:gd name="connsiteY3" fmla="*/ 6858000 h 6858000"/>
              <a:gd name="connsiteX4" fmla="*/ 685286 w 9494006"/>
              <a:gd name="connsiteY4" fmla="*/ 1417320 h 6858000"/>
              <a:gd name="connsiteX5" fmla="*/ 2133086 w 9494006"/>
              <a:gd name="connsiteY5" fmla="*/ 1417320 h 6858000"/>
              <a:gd name="connsiteX6" fmla="*/ 2125466 w 9494006"/>
              <a:gd name="connsiteY6" fmla="*/ 822960 h 6858000"/>
              <a:gd name="connsiteX7" fmla="*/ 692906 w 9494006"/>
              <a:gd name="connsiteY7" fmla="*/ 822960 h 6858000"/>
              <a:gd name="connsiteX8" fmla="*/ 685684 w 9494006"/>
              <a:gd name="connsiteY8" fmla="*/ 0 h 6858000"/>
              <a:gd name="connsiteX0" fmla="*/ 685684 w 9494006"/>
              <a:gd name="connsiteY0" fmla="*/ 0 h 6858000"/>
              <a:gd name="connsiteX1" fmla="*/ 9494006 w 9494006"/>
              <a:gd name="connsiteY1" fmla="*/ 0 h 6858000"/>
              <a:gd name="connsiteX2" fmla="*/ 9494006 w 9494006"/>
              <a:gd name="connsiteY2" fmla="*/ 6858000 h 6858000"/>
              <a:gd name="connsiteX3" fmla="*/ 685684 w 9494006"/>
              <a:gd name="connsiteY3" fmla="*/ 6858000 h 6858000"/>
              <a:gd name="connsiteX4" fmla="*/ 685286 w 9494006"/>
              <a:gd name="connsiteY4" fmla="*/ 1417320 h 6858000"/>
              <a:gd name="connsiteX5" fmla="*/ 2133086 w 9494006"/>
              <a:gd name="connsiteY5" fmla="*/ 1417320 h 6858000"/>
              <a:gd name="connsiteX6" fmla="*/ 2125466 w 9494006"/>
              <a:gd name="connsiteY6" fmla="*/ 822960 h 6858000"/>
              <a:gd name="connsiteX7" fmla="*/ 692906 w 9494006"/>
              <a:gd name="connsiteY7" fmla="*/ 822960 h 6858000"/>
              <a:gd name="connsiteX8" fmla="*/ 685684 w 9494006"/>
              <a:gd name="connsiteY8" fmla="*/ 0 h 6858000"/>
              <a:gd name="connsiteX0" fmla="*/ 101918 w 8910240"/>
              <a:gd name="connsiteY0" fmla="*/ 0 h 6858000"/>
              <a:gd name="connsiteX1" fmla="*/ 8910240 w 8910240"/>
              <a:gd name="connsiteY1" fmla="*/ 0 h 6858000"/>
              <a:gd name="connsiteX2" fmla="*/ 8910240 w 8910240"/>
              <a:gd name="connsiteY2" fmla="*/ 6858000 h 6858000"/>
              <a:gd name="connsiteX3" fmla="*/ 101918 w 8910240"/>
              <a:gd name="connsiteY3" fmla="*/ 6858000 h 6858000"/>
              <a:gd name="connsiteX4" fmla="*/ 101520 w 8910240"/>
              <a:gd name="connsiteY4" fmla="*/ 1417320 h 6858000"/>
              <a:gd name="connsiteX5" fmla="*/ 1549320 w 8910240"/>
              <a:gd name="connsiteY5" fmla="*/ 1417320 h 6858000"/>
              <a:gd name="connsiteX6" fmla="*/ 1541700 w 8910240"/>
              <a:gd name="connsiteY6" fmla="*/ 822960 h 6858000"/>
              <a:gd name="connsiteX7" fmla="*/ 109140 w 8910240"/>
              <a:gd name="connsiteY7" fmla="*/ 822960 h 6858000"/>
              <a:gd name="connsiteX8" fmla="*/ 101918 w 8910240"/>
              <a:gd name="connsiteY8" fmla="*/ 0 h 6858000"/>
              <a:gd name="connsiteX0" fmla="*/ 607 w 8808929"/>
              <a:gd name="connsiteY0" fmla="*/ 0 h 6858000"/>
              <a:gd name="connsiteX1" fmla="*/ 8808929 w 8808929"/>
              <a:gd name="connsiteY1" fmla="*/ 0 h 6858000"/>
              <a:gd name="connsiteX2" fmla="*/ 8808929 w 8808929"/>
              <a:gd name="connsiteY2" fmla="*/ 6858000 h 6858000"/>
              <a:gd name="connsiteX3" fmla="*/ 607 w 8808929"/>
              <a:gd name="connsiteY3" fmla="*/ 6858000 h 6858000"/>
              <a:gd name="connsiteX4" fmla="*/ 209 w 8808929"/>
              <a:gd name="connsiteY4" fmla="*/ 1417320 h 6858000"/>
              <a:gd name="connsiteX5" fmla="*/ 1448009 w 8808929"/>
              <a:gd name="connsiteY5" fmla="*/ 1417320 h 6858000"/>
              <a:gd name="connsiteX6" fmla="*/ 1440389 w 8808929"/>
              <a:gd name="connsiteY6" fmla="*/ 822960 h 6858000"/>
              <a:gd name="connsiteX7" fmla="*/ 7829 w 8808929"/>
              <a:gd name="connsiteY7" fmla="*/ 822960 h 6858000"/>
              <a:gd name="connsiteX8" fmla="*/ 607 w 8808929"/>
              <a:gd name="connsiteY8" fmla="*/ 0 h 6858000"/>
              <a:gd name="connsiteX0" fmla="*/ 607 w 8808929"/>
              <a:gd name="connsiteY0" fmla="*/ 0 h 6858000"/>
              <a:gd name="connsiteX1" fmla="*/ 8808929 w 8808929"/>
              <a:gd name="connsiteY1" fmla="*/ 0 h 6858000"/>
              <a:gd name="connsiteX2" fmla="*/ 3366072 w 8808929"/>
              <a:gd name="connsiteY2" fmla="*/ 6858000 h 6858000"/>
              <a:gd name="connsiteX3" fmla="*/ 607 w 8808929"/>
              <a:gd name="connsiteY3" fmla="*/ 6858000 h 6858000"/>
              <a:gd name="connsiteX4" fmla="*/ 209 w 8808929"/>
              <a:gd name="connsiteY4" fmla="*/ 1417320 h 6858000"/>
              <a:gd name="connsiteX5" fmla="*/ 1448009 w 8808929"/>
              <a:gd name="connsiteY5" fmla="*/ 1417320 h 6858000"/>
              <a:gd name="connsiteX6" fmla="*/ 1440389 w 8808929"/>
              <a:gd name="connsiteY6" fmla="*/ 822960 h 6858000"/>
              <a:gd name="connsiteX7" fmla="*/ 7829 w 8808929"/>
              <a:gd name="connsiteY7" fmla="*/ 822960 h 6858000"/>
              <a:gd name="connsiteX8" fmla="*/ 607 w 8808929"/>
              <a:gd name="connsiteY8" fmla="*/ 0 h 6858000"/>
              <a:gd name="connsiteX0" fmla="*/ 607 w 3376958"/>
              <a:gd name="connsiteY0" fmla="*/ 0 h 6858000"/>
              <a:gd name="connsiteX1" fmla="*/ 3376958 w 3376958"/>
              <a:gd name="connsiteY1" fmla="*/ 0 h 6858000"/>
              <a:gd name="connsiteX2" fmla="*/ 3366072 w 3376958"/>
              <a:gd name="connsiteY2" fmla="*/ 6858000 h 6858000"/>
              <a:gd name="connsiteX3" fmla="*/ 607 w 3376958"/>
              <a:gd name="connsiteY3" fmla="*/ 6858000 h 6858000"/>
              <a:gd name="connsiteX4" fmla="*/ 209 w 3376958"/>
              <a:gd name="connsiteY4" fmla="*/ 1417320 h 6858000"/>
              <a:gd name="connsiteX5" fmla="*/ 1448009 w 3376958"/>
              <a:gd name="connsiteY5" fmla="*/ 1417320 h 6858000"/>
              <a:gd name="connsiteX6" fmla="*/ 1440389 w 3376958"/>
              <a:gd name="connsiteY6" fmla="*/ 822960 h 6858000"/>
              <a:gd name="connsiteX7" fmla="*/ 7829 w 3376958"/>
              <a:gd name="connsiteY7" fmla="*/ 822960 h 6858000"/>
              <a:gd name="connsiteX8" fmla="*/ 607 w 3376958"/>
              <a:gd name="connsiteY8"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6958" h="6858000">
                <a:moveTo>
                  <a:pt x="607" y="0"/>
                </a:moveTo>
                <a:lnTo>
                  <a:pt x="3376958" y="0"/>
                </a:lnTo>
                <a:cubicBezTo>
                  <a:pt x="3373329" y="2286000"/>
                  <a:pt x="3369701" y="4572000"/>
                  <a:pt x="3366072" y="6858000"/>
                </a:cubicBezTo>
                <a:lnTo>
                  <a:pt x="607" y="6858000"/>
                </a:lnTo>
                <a:cubicBezTo>
                  <a:pt x="474" y="5044440"/>
                  <a:pt x="342" y="3230880"/>
                  <a:pt x="209" y="1417320"/>
                </a:cubicBezTo>
                <a:cubicBezTo>
                  <a:pt x="-1127" y="1400810"/>
                  <a:pt x="1470803" y="1409700"/>
                  <a:pt x="1448009" y="1417320"/>
                </a:cubicBezTo>
                <a:cubicBezTo>
                  <a:pt x="1444199" y="1253490"/>
                  <a:pt x="1453023" y="1028700"/>
                  <a:pt x="1440389" y="822960"/>
                </a:cubicBezTo>
                <a:lnTo>
                  <a:pt x="7829" y="822960"/>
                </a:lnTo>
                <a:cubicBezTo>
                  <a:pt x="4085" y="533400"/>
                  <a:pt x="-1933" y="316230"/>
                  <a:pt x="607" y="0"/>
                </a:cubicBezTo>
                <a:close/>
              </a:path>
            </a:pathLst>
          </a:cu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03260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 Placeholder 81">
            <a:extLst>
              <a:ext uri="{FF2B5EF4-FFF2-40B4-BE49-F238E27FC236}">
                <a16:creationId xmlns:a16="http://schemas.microsoft.com/office/drawing/2014/main" id="{47CF6540-6A1C-4A70-8BA0-6A13694F1AE2}"/>
              </a:ext>
            </a:extLst>
          </p:cNvPr>
          <p:cNvSpPr>
            <a:spLocks noGrp="1"/>
          </p:cNvSpPr>
          <p:nvPr>
            <p:ph type="body" sz="quarter" idx="13"/>
          </p:nvPr>
        </p:nvSpPr>
        <p:spPr>
          <a:xfrm>
            <a:off x="414068" y="705423"/>
            <a:ext cx="5788323" cy="6016052"/>
          </a:xfrm>
        </p:spPr>
        <p:txBody>
          <a:bodyPr/>
          <a:lstStyle/>
          <a:p>
            <a:r>
              <a:rPr lang="en-US" b="0" i="0" dirty="0">
                <a:solidFill>
                  <a:srgbClr val="001320"/>
                </a:solidFill>
                <a:effectLst/>
                <a:latin typeface="Tenorite" panose="00000500000000000000" pitchFamily="2" charset="0"/>
              </a:rPr>
              <a:t>“</a:t>
            </a:r>
            <a:r>
              <a:rPr lang="en-US" b="0" i="1" dirty="0">
                <a:solidFill>
                  <a:srgbClr val="001320"/>
                </a:solidFill>
                <a:effectLst/>
                <a:latin typeface="Tenorite" panose="00000500000000000000" pitchFamily="2" charset="0"/>
              </a:rPr>
              <a:t>Very truly I tell you, unless a kernel of wheat falls to the ground and dies, it remains only a single seed. But if it dies, it produces many seeds</a:t>
            </a:r>
            <a:r>
              <a:rPr lang="en-US" b="0" i="0" dirty="0">
                <a:solidFill>
                  <a:srgbClr val="001320"/>
                </a:solidFill>
                <a:effectLst/>
                <a:latin typeface="Tenorite" panose="00000500000000000000" pitchFamily="2" charset="0"/>
              </a:rPr>
              <a:t>.” - John 12.24</a:t>
            </a:r>
          </a:p>
          <a:p>
            <a:endParaRPr lang="en-US" dirty="0">
              <a:solidFill>
                <a:srgbClr val="001320"/>
              </a:solidFill>
              <a:latin typeface="Tenorite" panose="00000500000000000000" pitchFamily="2" charset="0"/>
            </a:endParaRPr>
          </a:p>
          <a:p>
            <a:pPr marL="342900" marR="0" lvl="0" indent="-342900">
              <a:spcBef>
                <a:spcPts val="0"/>
              </a:spcBef>
              <a:spcAft>
                <a:spcPts val="0"/>
              </a:spcAft>
              <a:buFont typeface="Symbol" panose="05050102010706020507" pitchFamily="18" charset="2"/>
              <a:buChar char=""/>
            </a:pPr>
            <a:r>
              <a:rPr lang="en-US" sz="1800" dirty="0">
                <a:effectLst/>
                <a:latin typeface="Tenorite" panose="00000500000000000000" pitchFamily="2" charset="0"/>
                <a:ea typeface="Calibri" panose="020F0502020204030204" pitchFamily="34" charset="0"/>
                <a:cs typeface="Times New Roman" panose="02020603050405020304" pitchFamily="18" charset="0"/>
              </a:rPr>
              <a:t>During the upcoming week, re-read this email slowly at least three times. Observe what speaks to you. Observe what does not.  </a:t>
            </a:r>
          </a:p>
          <a:p>
            <a:pPr marL="457200" marR="0">
              <a:spcBef>
                <a:spcPts val="0"/>
              </a:spcBef>
              <a:spcAft>
                <a:spcPts val="0"/>
              </a:spcAft>
            </a:pPr>
            <a:r>
              <a:rPr lang="en-US" sz="1800" dirty="0">
                <a:effectLst/>
                <a:latin typeface="Tenorite" panose="00000500000000000000" pitchFamily="2"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sz="1800" dirty="0">
                <a:effectLst/>
                <a:latin typeface="Tenorite" panose="00000500000000000000" pitchFamily="2" charset="0"/>
                <a:ea typeface="Calibri" panose="020F0502020204030204" pitchFamily="34" charset="0"/>
                <a:cs typeface="Times New Roman" panose="02020603050405020304" pitchFamily="18" charset="0"/>
              </a:rPr>
              <a:t>Verify: by way of </a:t>
            </a:r>
            <a:r>
              <a:rPr lang="en-US" sz="1800" u="sng" dirty="0">
                <a:solidFill>
                  <a:srgbClr val="0563C1"/>
                </a:solidFill>
                <a:effectLst/>
                <a:latin typeface="Tenorite" panose="00000500000000000000" pitchFamily="2" charset="0"/>
                <a:ea typeface="Calibri" panose="020F0502020204030204" pitchFamily="34" charset="0"/>
                <a:cs typeface="Times New Roman" panose="02020603050405020304" pitchFamily="18" charset="0"/>
                <a:hlinkClick r:id="rId2"/>
              </a:rPr>
              <a:t>self-observation</a:t>
            </a:r>
            <a:r>
              <a:rPr lang="en-US" sz="1800" dirty="0">
                <a:effectLst/>
                <a:latin typeface="Tenorite" panose="00000500000000000000" pitchFamily="2" charset="0"/>
                <a:ea typeface="Calibri" panose="020F0502020204030204" pitchFamily="34" charset="0"/>
                <a:cs typeface="Times New Roman" panose="02020603050405020304" pitchFamily="18" charset="0"/>
              </a:rPr>
              <a:t>, where you verify these Work teachings in your own life. Study the nature of your self. Study the nature of your being. Study the nature of your consciousness. What can you verify for yourself? This is not just esoteric teaching. It's your life, what is under your hood, so to speak?</a:t>
            </a:r>
          </a:p>
          <a:p>
            <a:pPr marL="457200" marR="0">
              <a:spcBef>
                <a:spcPts val="0"/>
              </a:spcBef>
              <a:spcAft>
                <a:spcPts val="0"/>
              </a:spcAft>
            </a:pPr>
            <a:r>
              <a:rPr lang="en-US" sz="1800" i="1" dirty="0">
                <a:effectLst/>
                <a:latin typeface="Tenorite" panose="00000500000000000000" pitchFamily="2" charset="0"/>
                <a:ea typeface="Calibri" panose="020F0502020204030204" pitchFamily="34" charset="0"/>
                <a:cs typeface="Times New Roman" panose="02020603050405020304" pitchFamily="18" charset="0"/>
              </a:rPr>
              <a:t> </a:t>
            </a:r>
            <a:endParaRPr lang="en-US" sz="1800" dirty="0">
              <a:effectLst/>
              <a:latin typeface="Tenorite" panose="00000500000000000000" pitchFamily="2"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Tenorite" panose="00000500000000000000" pitchFamily="2" charset="0"/>
                <a:ea typeface="Calibri" panose="020F0502020204030204" pitchFamily="34" charset="0"/>
                <a:cs typeface="Times New Roman" panose="02020603050405020304" pitchFamily="18" charset="0"/>
              </a:rPr>
              <a:t>Express your gratitude for the gift of life – and these three gifts of self, being and consciousness. How? Use them. Share them. Expand them. Delight in them. And share what you discover or experience. </a:t>
            </a:r>
          </a:p>
          <a:p>
            <a:endParaRPr lang="en-US" dirty="0">
              <a:latin typeface="+mj-lt"/>
            </a:endParaRPr>
          </a:p>
        </p:txBody>
      </p:sp>
      <p:sp>
        <p:nvSpPr>
          <p:cNvPr id="3" name="Footer Placeholder 2">
            <a:extLst>
              <a:ext uri="{FF2B5EF4-FFF2-40B4-BE49-F238E27FC236}">
                <a16:creationId xmlns:a16="http://schemas.microsoft.com/office/drawing/2014/main" id="{CEB23F79-82E5-43EE-8390-DF067A88C957}"/>
              </a:ext>
            </a:extLst>
          </p:cNvPr>
          <p:cNvSpPr>
            <a:spLocks noGrp="1"/>
          </p:cNvSpPr>
          <p:nvPr>
            <p:ph type="ftr" sz="quarter" idx="3"/>
          </p:nvPr>
        </p:nvSpPr>
        <p:spPr>
          <a:xfrm>
            <a:off x="6473608" y="6356350"/>
            <a:ext cx="2743200" cy="365125"/>
          </a:xfrm>
        </p:spPr>
        <p:txBody>
          <a:bodyPr/>
          <a:lstStyle/>
          <a:p>
            <a:r>
              <a:rPr lang="en-US" dirty="0"/>
              <a:t>Pitch deck</a:t>
            </a:r>
          </a:p>
        </p:txBody>
      </p:sp>
      <p:pic>
        <p:nvPicPr>
          <p:cNvPr id="21" name="Picture Placeholder 20" descr="Close up of green grass">
            <a:extLst>
              <a:ext uri="{FF2B5EF4-FFF2-40B4-BE49-F238E27FC236}">
                <a16:creationId xmlns:a16="http://schemas.microsoft.com/office/drawing/2014/main" id="{EF945BF7-34F4-4EEA-A280-470C550BC5E9}"/>
              </a:ext>
            </a:extLst>
          </p:cNvPr>
          <p:cNvPicPr>
            <a:picLocks noGrp="1" noChangeAspect="1"/>
          </p:cNvPicPr>
          <p:nvPr>
            <p:ph type="pic" sz="quarter" idx="14"/>
          </p:nvPr>
        </p:nvPicPr>
        <p:blipFill rotWithShape="1">
          <a:blip r:embed="rId3" cstate="screen">
            <a:extLst>
              <a:ext uri="{28A0092B-C50C-407E-A947-70E740481C1C}">
                <a14:useLocalDpi xmlns:a14="http://schemas.microsoft.com/office/drawing/2010/main" val="0"/>
              </a:ext>
            </a:extLst>
          </a:blip>
          <a:srcRect/>
          <a:stretch/>
        </p:blipFill>
        <p:spPr>
          <a:xfrm>
            <a:off x="6683831" y="0"/>
            <a:ext cx="5508168" cy="6858000"/>
          </a:xfrm>
        </p:spPr>
      </p:pic>
      <p:sp>
        <p:nvSpPr>
          <p:cNvPr id="4" name="Slide Number Placeholder 3">
            <a:extLst>
              <a:ext uri="{FF2B5EF4-FFF2-40B4-BE49-F238E27FC236}">
                <a16:creationId xmlns:a16="http://schemas.microsoft.com/office/drawing/2014/main" id="{32662DA0-3900-45BB-8F3C-556CCD213AC8}"/>
              </a:ext>
            </a:extLst>
          </p:cNvPr>
          <p:cNvSpPr>
            <a:spLocks noGrp="1"/>
          </p:cNvSpPr>
          <p:nvPr>
            <p:ph type="sldNum" sz="quarter" idx="4"/>
          </p:nvPr>
        </p:nvSpPr>
        <p:spPr>
          <a:xfrm>
            <a:off x="9791700" y="6356350"/>
            <a:ext cx="1562100" cy="365125"/>
          </a:xfrm>
        </p:spPr>
        <p:txBody>
          <a:bodyPr/>
          <a:lstStyle/>
          <a:p>
            <a:fld id="{EA87306C-81BA-4795-A5CA-9392456A8C1E}" type="slidenum">
              <a:rPr lang="en-US" smtClean="0"/>
              <a:pPr/>
              <a:t>10</a:t>
            </a:fld>
            <a:endParaRPr lang="en-US" dirty="0"/>
          </a:p>
        </p:txBody>
      </p:sp>
      <p:sp>
        <p:nvSpPr>
          <p:cNvPr id="12" name="Title 11">
            <a:extLst>
              <a:ext uri="{FF2B5EF4-FFF2-40B4-BE49-F238E27FC236}">
                <a16:creationId xmlns:a16="http://schemas.microsoft.com/office/drawing/2014/main" id="{6C9D725E-9C35-C665-6F39-9F90065DC144}"/>
              </a:ext>
            </a:extLst>
          </p:cNvPr>
          <p:cNvSpPr>
            <a:spLocks noGrp="1"/>
          </p:cNvSpPr>
          <p:nvPr>
            <p:ph type="title"/>
          </p:nvPr>
        </p:nvSpPr>
        <p:spPr>
          <a:xfrm>
            <a:off x="239484" y="136526"/>
            <a:ext cx="5268686" cy="568896"/>
          </a:xfrm>
        </p:spPr>
        <p:txBody>
          <a:bodyPr/>
          <a:lstStyle/>
          <a:p>
            <a:r>
              <a:rPr lang="en-US" dirty="0"/>
              <a:t>Homework</a:t>
            </a:r>
          </a:p>
        </p:txBody>
      </p:sp>
    </p:spTree>
    <p:extLst>
      <p:ext uri="{BB962C8B-B14F-4D97-AF65-F5344CB8AC3E}">
        <p14:creationId xmlns:p14="http://schemas.microsoft.com/office/powerpoint/2010/main" val="1604891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A close up of green grass&#10;">
            <a:extLst>
              <a:ext uri="{FF2B5EF4-FFF2-40B4-BE49-F238E27FC236}">
                <a16:creationId xmlns:a16="http://schemas.microsoft.com/office/drawing/2014/main" id="{2A7E6CAB-B5FF-46B8-964A-7A01020AAB15}"/>
              </a:ext>
            </a:extLst>
          </p:cNvPr>
          <p:cNvPicPr>
            <a:picLocks noGrp="1" noChangeAspect="1"/>
          </p:cNvPicPr>
          <p:nvPr>
            <p:ph type="pic" sz="quarter" idx="10"/>
          </p:nvPr>
        </p:nvPicPr>
        <p:blipFill rotWithShape="1">
          <a:blip r:embed="rId2" cstate="screen">
            <a:extLst>
              <a:ext uri="{28A0092B-C50C-407E-A947-70E740481C1C}">
                <a14:useLocalDpi xmlns:a14="http://schemas.microsoft.com/office/drawing/2010/main" val="0"/>
              </a:ext>
            </a:extLst>
          </a:blip>
          <a:srcRect/>
          <a:stretch/>
        </p:blipFill>
        <p:spPr>
          <a:xfrm>
            <a:off x="0" y="0"/>
            <a:ext cx="12192000" cy="6858000"/>
          </a:xfrm>
        </p:spPr>
      </p:pic>
      <p:sp>
        <p:nvSpPr>
          <p:cNvPr id="7" name="Title 6">
            <a:extLst>
              <a:ext uri="{FF2B5EF4-FFF2-40B4-BE49-F238E27FC236}">
                <a16:creationId xmlns:a16="http://schemas.microsoft.com/office/drawing/2014/main" id="{CF45A9EB-00FC-4DE7-8041-09649EF9B9B6}"/>
              </a:ext>
            </a:extLst>
          </p:cNvPr>
          <p:cNvSpPr>
            <a:spLocks noGrp="1"/>
          </p:cNvSpPr>
          <p:nvPr>
            <p:ph type="title"/>
          </p:nvPr>
        </p:nvSpPr>
        <p:spPr>
          <a:xfrm>
            <a:off x="0" y="2325926"/>
            <a:ext cx="12192000" cy="1541384"/>
          </a:xfrm>
        </p:spPr>
        <p:txBody>
          <a:bodyPr/>
          <a:lstStyle/>
          <a:p>
            <a:r>
              <a:rPr lang="en-US" sz="4800" noProof="0" dirty="0"/>
              <a:t>Remember Thyself</a:t>
            </a:r>
            <a:endParaRPr lang="en-US" sz="4800" dirty="0"/>
          </a:p>
        </p:txBody>
      </p:sp>
      <p:sp>
        <p:nvSpPr>
          <p:cNvPr id="14" name="Text Placeholder 13">
            <a:extLst>
              <a:ext uri="{FF2B5EF4-FFF2-40B4-BE49-F238E27FC236}">
                <a16:creationId xmlns:a16="http://schemas.microsoft.com/office/drawing/2014/main" id="{ECE1E739-E339-4FB6-A10E-22AB1A0D782B}"/>
              </a:ext>
            </a:extLst>
          </p:cNvPr>
          <p:cNvSpPr>
            <a:spLocks noGrp="1"/>
          </p:cNvSpPr>
          <p:nvPr>
            <p:ph type="body" sz="quarter" idx="12"/>
          </p:nvPr>
        </p:nvSpPr>
        <p:spPr>
          <a:xfrm>
            <a:off x="-1" y="4336541"/>
            <a:ext cx="12192000" cy="2162555"/>
          </a:xfrm>
        </p:spPr>
        <p:txBody>
          <a:bodyPr/>
          <a:lstStyle/>
          <a:p>
            <a:endParaRPr lang="en-US" dirty="0"/>
          </a:p>
          <a:p>
            <a:r>
              <a:rPr lang="en-US" b="1" dirty="0"/>
              <a:t>PART THREE</a:t>
            </a:r>
          </a:p>
          <a:p>
            <a:r>
              <a:rPr lang="en-US" dirty="0"/>
              <a:t>The Journey School</a:t>
            </a:r>
          </a:p>
          <a:p>
            <a:r>
              <a:rPr lang="en-US" dirty="0"/>
              <a:t>April 13, 2023​​</a:t>
            </a:r>
          </a:p>
        </p:txBody>
      </p:sp>
      <p:sp>
        <p:nvSpPr>
          <p:cNvPr id="25" name="Rectangle 24">
            <a:extLst>
              <a:ext uri="{FF2B5EF4-FFF2-40B4-BE49-F238E27FC236}">
                <a16:creationId xmlns:a16="http://schemas.microsoft.com/office/drawing/2014/main" id="{995DD68C-FEB8-4CF6-883B-1CA9912E417D}"/>
              </a:ext>
              <a:ext uri="{C183D7F6-B498-43B3-948B-1728B52AA6E4}">
                <adec:decorative xmlns:adec="http://schemas.microsoft.com/office/drawing/2017/decorative" val="1"/>
              </a:ext>
            </a:extLst>
          </p:cNvPr>
          <p:cNvSpPr/>
          <p:nvPr/>
        </p:nvSpPr>
        <p:spPr>
          <a:xfrm>
            <a:off x="3192779" y="2325925"/>
            <a:ext cx="5806440" cy="1596549"/>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83275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25">
            <a:extLst>
              <a:ext uri="{FF2B5EF4-FFF2-40B4-BE49-F238E27FC236}">
                <a16:creationId xmlns:a16="http://schemas.microsoft.com/office/drawing/2014/main" id="{CDA2767E-38F3-49F7-BE02-EA3E6C7C8096}"/>
              </a:ext>
            </a:extLst>
          </p:cNvPr>
          <p:cNvSpPr>
            <a:spLocks noGrp="1"/>
          </p:cNvSpPr>
          <p:nvPr>
            <p:ph type="title"/>
          </p:nvPr>
        </p:nvSpPr>
        <p:spPr>
          <a:xfrm>
            <a:off x="707366" y="1032330"/>
            <a:ext cx="2355011" cy="4508170"/>
          </a:xfrm>
        </p:spPr>
        <p:txBody>
          <a:bodyPr/>
          <a:lstStyle/>
          <a:p>
            <a:r>
              <a:rPr lang="en-US" sz="2800" noProof="0" dirty="0"/>
              <a:t>What is the Self that We Remember When We Self Remember? </a:t>
            </a:r>
            <a:endParaRPr lang="en-US" sz="2800" dirty="0"/>
          </a:p>
        </p:txBody>
      </p:sp>
      <p:sp>
        <p:nvSpPr>
          <p:cNvPr id="22" name="Text Placeholder 21">
            <a:extLst>
              <a:ext uri="{FF2B5EF4-FFF2-40B4-BE49-F238E27FC236}">
                <a16:creationId xmlns:a16="http://schemas.microsoft.com/office/drawing/2014/main" id="{322BD54C-AB8D-4B3B-836D-ABFFFE5D70BE}"/>
              </a:ext>
            </a:extLst>
          </p:cNvPr>
          <p:cNvSpPr>
            <a:spLocks noGrp="1"/>
          </p:cNvSpPr>
          <p:nvPr>
            <p:ph type="body" sz="quarter" idx="16"/>
          </p:nvPr>
        </p:nvSpPr>
        <p:spPr>
          <a:xfrm>
            <a:off x="3942284" y="136525"/>
            <a:ext cx="7122758" cy="631276"/>
          </a:xfrm>
        </p:spPr>
        <p:txBody>
          <a:bodyPr/>
          <a:lstStyle/>
          <a:p>
            <a:r>
              <a:rPr lang="en-US" sz="3600" dirty="0"/>
              <a:t>Language Lineage</a:t>
            </a:r>
          </a:p>
        </p:txBody>
      </p:sp>
      <p:sp>
        <p:nvSpPr>
          <p:cNvPr id="18" name="Text Placeholder 17">
            <a:extLst>
              <a:ext uri="{FF2B5EF4-FFF2-40B4-BE49-F238E27FC236}">
                <a16:creationId xmlns:a16="http://schemas.microsoft.com/office/drawing/2014/main" id="{62192F0C-65C9-4E6D-9314-81FB7E4DB469}"/>
              </a:ext>
            </a:extLst>
          </p:cNvPr>
          <p:cNvSpPr>
            <a:spLocks noGrp="1"/>
          </p:cNvSpPr>
          <p:nvPr>
            <p:ph type="body" sz="quarter" idx="12"/>
          </p:nvPr>
        </p:nvSpPr>
        <p:spPr>
          <a:xfrm>
            <a:off x="3641558" y="767802"/>
            <a:ext cx="8550442" cy="5953674"/>
          </a:xfrm>
        </p:spPr>
        <p:txBody>
          <a:bodyPr/>
          <a:lstStyle/>
          <a:p>
            <a:r>
              <a:rPr lang="en-US" sz="2400" b="1" dirty="0"/>
              <a:t>Sanskrit </a:t>
            </a:r>
            <a:r>
              <a:rPr lang="en-US" sz="2400" dirty="0"/>
              <a:t>= Atman = Universal Self </a:t>
            </a:r>
          </a:p>
          <a:p>
            <a:r>
              <a:rPr lang="en-US" sz="2400" dirty="0"/>
              <a:t>vs. Ahamkara = EGO self </a:t>
            </a:r>
          </a:p>
          <a:p>
            <a:r>
              <a:rPr lang="en-US" sz="2400" dirty="0"/>
              <a:t>Or </a:t>
            </a:r>
            <a:r>
              <a:rPr lang="en-US" sz="2400" dirty="0" err="1"/>
              <a:t>Citta</a:t>
            </a:r>
            <a:r>
              <a:rPr lang="en-US" sz="2400" dirty="0"/>
              <a:t> = Mind</a:t>
            </a:r>
          </a:p>
          <a:p>
            <a:endParaRPr lang="en-US" sz="2400" dirty="0"/>
          </a:p>
          <a:p>
            <a:r>
              <a:rPr lang="en-US" sz="2400" b="1" dirty="0"/>
              <a:t>Proto Indo-European root </a:t>
            </a:r>
            <a:r>
              <a:rPr lang="en-US" sz="2400" dirty="0"/>
              <a:t>= </a:t>
            </a:r>
            <a:r>
              <a:rPr lang="en-US" sz="2400" dirty="0" err="1"/>
              <a:t>Sel-bho</a:t>
            </a:r>
            <a:r>
              <a:rPr lang="en-US" sz="2400" dirty="0"/>
              <a:t>, SWE, subject of speaking, root is separate or apart from. This NOT that.</a:t>
            </a:r>
          </a:p>
          <a:p>
            <a:endParaRPr lang="en-US" sz="2400" dirty="0"/>
          </a:p>
          <a:p>
            <a:r>
              <a:rPr lang="en-US" sz="2400" b="1" dirty="0"/>
              <a:t>Greek</a:t>
            </a:r>
            <a:r>
              <a:rPr lang="en-US" sz="2400" dirty="0"/>
              <a:t> = Autos = he, she, it, </a:t>
            </a:r>
          </a:p>
          <a:p>
            <a:r>
              <a:rPr lang="en-US" sz="2400" dirty="0"/>
              <a:t>Oneself, this very one</a:t>
            </a:r>
          </a:p>
          <a:p>
            <a:endParaRPr lang="en-US" sz="2400" dirty="0"/>
          </a:p>
          <a:p>
            <a:r>
              <a:rPr lang="en-US" sz="2400" b="1" dirty="0"/>
              <a:t>English</a:t>
            </a:r>
            <a:r>
              <a:rPr lang="en-US" sz="2400" dirty="0"/>
              <a:t> = </a:t>
            </a:r>
            <a:r>
              <a:rPr lang="en-US" sz="2400" dirty="0" err="1"/>
              <a:t>Seolf</a:t>
            </a:r>
            <a:r>
              <a:rPr lang="en-US" sz="2400" dirty="0"/>
              <a:t> = one’s own person, same, identical (12</a:t>
            </a:r>
            <a:r>
              <a:rPr lang="en-US" sz="2400" baseline="30000" dirty="0"/>
              <a:t>th</a:t>
            </a:r>
            <a:r>
              <a:rPr lang="en-US" sz="2400" dirty="0"/>
              <a:t> century), developed to refer to one’s property.</a:t>
            </a:r>
          </a:p>
          <a:p>
            <a:endParaRPr lang="en-US" dirty="0"/>
          </a:p>
          <a:p>
            <a:endParaRPr lang="en-US" dirty="0"/>
          </a:p>
        </p:txBody>
      </p:sp>
    </p:spTree>
    <p:extLst>
      <p:ext uri="{BB962C8B-B14F-4D97-AF65-F5344CB8AC3E}">
        <p14:creationId xmlns:p14="http://schemas.microsoft.com/office/powerpoint/2010/main" val="2174002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25">
            <a:extLst>
              <a:ext uri="{FF2B5EF4-FFF2-40B4-BE49-F238E27FC236}">
                <a16:creationId xmlns:a16="http://schemas.microsoft.com/office/drawing/2014/main" id="{CDA2767E-38F3-49F7-BE02-EA3E6C7C8096}"/>
              </a:ext>
            </a:extLst>
          </p:cNvPr>
          <p:cNvSpPr>
            <a:spLocks noGrp="1"/>
          </p:cNvSpPr>
          <p:nvPr>
            <p:ph type="title"/>
          </p:nvPr>
        </p:nvSpPr>
        <p:spPr>
          <a:xfrm>
            <a:off x="707366" y="1032330"/>
            <a:ext cx="2355011" cy="4508170"/>
          </a:xfrm>
        </p:spPr>
        <p:txBody>
          <a:bodyPr/>
          <a:lstStyle/>
          <a:p>
            <a:r>
              <a:rPr lang="en-US" sz="2800" noProof="0" dirty="0"/>
              <a:t>What is the Self that We Remember When We Self Remember? </a:t>
            </a:r>
            <a:endParaRPr lang="en-US" sz="2800" dirty="0"/>
          </a:p>
        </p:txBody>
      </p:sp>
      <p:sp>
        <p:nvSpPr>
          <p:cNvPr id="22" name="Text Placeholder 21">
            <a:extLst>
              <a:ext uri="{FF2B5EF4-FFF2-40B4-BE49-F238E27FC236}">
                <a16:creationId xmlns:a16="http://schemas.microsoft.com/office/drawing/2014/main" id="{322BD54C-AB8D-4B3B-836D-ABFFFE5D70BE}"/>
              </a:ext>
            </a:extLst>
          </p:cNvPr>
          <p:cNvSpPr>
            <a:spLocks noGrp="1"/>
          </p:cNvSpPr>
          <p:nvPr>
            <p:ph type="body" sz="quarter" idx="16"/>
          </p:nvPr>
        </p:nvSpPr>
        <p:spPr>
          <a:xfrm>
            <a:off x="4054579" y="136525"/>
            <a:ext cx="7122758" cy="631276"/>
          </a:xfrm>
        </p:spPr>
        <p:txBody>
          <a:bodyPr/>
          <a:lstStyle/>
          <a:p>
            <a:r>
              <a:rPr lang="en-US" sz="3600" dirty="0"/>
              <a:t>Philosophical aspects</a:t>
            </a:r>
          </a:p>
        </p:txBody>
      </p:sp>
      <p:sp>
        <p:nvSpPr>
          <p:cNvPr id="18" name="Text Placeholder 17">
            <a:extLst>
              <a:ext uri="{FF2B5EF4-FFF2-40B4-BE49-F238E27FC236}">
                <a16:creationId xmlns:a16="http://schemas.microsoft.com/office/drawing/2014/main" id="{62192F0C-65C9-4E6D-9314-81FB7E4DB469}"/>
              </a:ext>
            </a:extLst>
          </p:cNvPr>
          <p:cNvSpPr>
            <a:spLocks noGrp="1"/>
          </p:cNvSpPr>
          <p:nvPr>
            <p:ph type="body" sz="quarter" idx="12"/>
          </p:nvPr>
        </p:nvSpPr>
        <p:spPr>
          <a:xfrm>
            <a:off x="3818022" y="767801"/>
            <a:ext cx="8373978" cy="5953674"/>
          </a:xfrm>
        </p:spPr>
        <p:txBody>
          <a:bodyPr/>
          <a:lstStyle/>
          <a:p>
            <a:r>
              <a:rPr lang="en-US" sz="2400" dirty="0"/>
              <a:t>As the object of an Individual’s own reflective consciousness, as distinguishable from others. </a:t>
            </a:r>
          </a:p>
          <a:p>
            <a:endParaRPr lang="en-US" sz="2400" dirty="0"/>
          </a:p>
          <a:p>
            <a:r>
              <a:rPr lang="en-US" sz="2400" dirty="0"/>
              <a:t>As the reference by a subject to the same subject. Implying subjectivity. Subjectivity is directed outward or inward, from subject to refer to itself, as self. Implies First Person perspective.  Interrupted by “this is not I.”</a:t>
            </a:r>
          </a:p>
          <a:p>
            <a:endParaRPr lang="en-US" sz="2400" dirty="0"/>
          </a:p>
          <a:p>
            <a:r>
              <a:rPr lang="en-US" sz="2400" dirty="0"/>
              <a:t>This self subjectivity can be interrupted in schizophrenia (where the self appears different from the subject), and can be interrupted in Self-Observation, Non-Identification, and divided by the idea of Multiplicity. </a:t>
            </a:r>
          </a:p>
          <a:p>
            <a:endParaRPr lang="en-US" dirty="0"/>
          </a:p>
          <a:p>
            <a:endParaRPr lang="en-US" dirty="0"/>
          </a:p>
        </p:txBody>
      </p:sp>
    </p:spTree>
    <p:extLst>
      <p:ext uri="{BB962C8B-B14F-4D97-AF65-F5344CB8AC3E}">
        <p14:creationId xmlns:p14="http://schemas.microsoft.com/office/powerpoint/2010/main" val="2630472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itle 25">
            <a:extLst>
              <a:ext uri="{FF2B5EF4-FFF2-40B4-BE49-F238E27FC236}">
                <a16:creationId xmlns:a16="http://schemas.microsoft.com/office/drawing/2014/main" id="{CDA2767E-38F3-49F7-BE02-EA3E6C7C8096}"/>
              </a:ext>
            </a:extLst>
          </p:cNvPr>
          <p:cNvSpPr>
            <a:spLocks noGrp="1"/>
          </p:cNvSpPr>
          <p:nvPr>
            <p:ph type="title"/>
          </p:nvPr>
        </p:nvSpPr>
        <p:spPr>
          <a:xfrm>
            <a:off x="707366" y="1032330"/>
            <a:ext cx="2355011" cy="4508170"/>
          </a:xfrm>
        </p:spPr>
        <p:txBody>
          <a:bodyPr/>
          <a:lstStyle/>
          <a:p>
            <a:r>
              <a:rPr lang="en-US" sz="2800" noProof="0" dirty="0"/>
              <a:t>What is the Self that We Remember When We Self Remember? </a:t>
            </a:r>
            <a:endParaRPr lang="en-US" sz="2800" dirty="0"/>
          </a:p>
        </p:txBody>
      </p:sp>
      <p:sp>
        <p:nvSpPr>
          <p:cNvPr id="22" name="Text Placeholder 21">
            <a:extLst>
              <a:ext uri="{FF2B5EF4-FFF2-40B4-BE49-F238E27FC236}">
                <a16:creationId xmlns:a16="http://schemas.microsoft.com/office/drawing/2014/main" id="{322BD54C-AB8D-4B3B-836D-ABFFFE5D70BE}"/>
              </a:ext>
            </a:extLst>
          </p:cNvPr>
          <p:cNvSpPr>
            <a:spLocks noGrp="1"/>
          </p:cNvSpPr>
          <p:nvPr>
            <p:ph type="body" sz="quarter" idx="16"/>
          </p:nvPr>
        </p:nvSpPr>
        <p:spPr>
          <a:xfrm>
            <a:off x="4054579" y="136525"/>
            <a:ext cx="7122758" cy="631276"/>
          </a:xfrm>
        </p:spPr>
        <p:txBody>
          <a:bodyPr/>
          <a:lstStyle/>
          <a:p>
            <a:r>
              <a:rPr lang="en-US" sz="3600" dirty="0"/>
              <a:t>PYCHOLOGICAL aspects</a:t>
            </a:r>
          </a:p>
        </p:txBody>
      </p:sp>
      <p:sp>
        <p:nvSpPr>
          <p:cNvPr id="18" name="Text Placeholder 17">
            <a:extLst>
              <a:ext uri="{FF2B5EF4-FFF2-40B4-BE49-F238E27FC236}">
                <a16:creationId xmlns:a16="http://schemas.microsoft.com/office/drawing/2014/main" id="{62192F0C-65C9-4E6D-9314-81FB7E4DB469}"/>
              </a:ext>
            </a:extLst>
          </p:cNvPr>
          <p:cNvSpPr>
            <a:spLocks noGrp="1"/>
          </p:cNvSpPr>
          <p:nvPr>
            <p:ph type="body" sz="quarter" idx="12"/>
          </p:nvPr>
        </p:nvSpPr>
        <p:spPr>
          <a:xfrm>
            <a:off x="3769895" y="767801"/>
            <a:ext cx="8422105" cy="5953674"/>
          </a:xfrm>
        </p:spPr>
        <p:txBody>
          <a:bodyPr/>
          <a:lstStyle/>
          <a:p>
            <a:endParaRPr lang="en-US" sz="2400" b="1" dirty="0"/>
          </a:p>
          <a:p>
            <a:r>
              <a:rPr lang="en-US" sz="2800" b="1" dirty="0"/>
              <a:t>The Self and the unconscious and conscious.</a:t>
            </a:r>
          </a:p>
          <a:p>
            <a:endParaRPr lang="en-US" sz="2400" dirty="0"/>
          </a:p>
          <a:p>
            <a:r>
              <a:rPr lang="en-US" sz="2800" i="0" dirty="0">
                <a:solidFill>
                  <a:srgbClr val="202122"/>
                </a:solidFill>
                <a:effectLst/>
                <a:latin typeface="+mj-lt"/>
              </a:rPr>
              <a:t>"The self is not only the center but also the whole circumference which embraces both conscious and unconscious; it is the center of this totality.”</a:t>
            </a:r>
          </a:p>
          <a:p>
            <a:r>
              <a:rPr lang="en-US" sz="2800" dirty="0">
                <a:solidFill>
                  <a:srgbClr val="202122"/>
                </a:solidFill>
                <a:latin typeface="+mj-lt"/>
              </a:rPr>
              <a:t>	</a:t>
            </a:r>
            <a:r>
              <a:rPr lang="en-US" sz="2400" i="0" dirty="0">
                <a:solidFill>
                  <a:srgbClr val="202122"/>
                </a:solidFill>
                <a:effectLst/>
                <a:latin typeface="+mj-lt"/>
              </a:rPr>
              <a:t> – Carl Jung</a:t>
            </a:r>
            <a:endParaRPr lang="en-US" sz="2400" dirty="0">
              <a:latin typeface="+mj-lt"/>
            </a:endParaRPr>
          </a:p>
          <a:p>
            <a:endParaRPr lang="en-US" dirty="0"/>
          </a:p>
          <a:p>
            <a:endParaRPr lang="en-US" dirty="0"/>
          </a:p>
        </p:txBody>
      </p:sp>
    </p:spTree>
    <p:extLst>
      <p:ext uri="{BB962C8B-B14F-4D97-AF65-F5344CB8AC3E}">
        <p14:creationId xmlns:p14="http://schemas.microsoft.com/office/powerpoint/2010/main" val="2522752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Placeholder 15" descr="A picture containing grass, sky, outdoor, field">
            <a:extLst>
              <a:ext uri="{FF2B5EF4-FFF2-40B4-BE49-F238E27FC236}">
                <a16:creationId xmlns:a16="http://schemas.microsoft.com/office/drawing/2014/main" id="{C1B138FC-3C84-469E-A058-94102F777E54}"/>
              </a:ext>
            </a:extLst>
          </p:cNvPr>
          <p:cNvPicPr>
            <a:picLocks noGrp="1" noChangeAspect="1"/>
          </p:cNvPicPr>
          <p:nvPr>
            <p:ph type="pic" sz="quarter" idx="10"/>
          </p:nvPr>
        </p:nvPicPr>
        <p:blipFill rotWithShape="1">
          <a:blip r:embed="rId2" cstate="screen">
            <a:extLst>
              <a:ext uri="{28A0092B-C50C-407E-A947-70E740481C1C}">
                <a14:useLocalDpi xmlns:a14="http://schemas.microsoft.com/office/drawing/2010/main" val="0"/>
              </a:ext>
            </a:extLst>
          </a:blip>
          <a:srcRect/>
          <a:stretch/>
        </p:blipFill>
        <p:spPr>
          <a:xfrm>
            <a:off x="0" y="0"/>
            <a:ext cx="12192000" cy="6858000"/>
          </a:xfrm>
        </p:spPr>
      </p:pic>
      <p:sp>
        <p:nvSpPr>
          <p:cNvPr id="5" name="Title 4">
            <a:extLst>
              <a:ext uri="{FF2B5EF4-FFF2-40B4-BE49-F238E27FC236}">
                <a16:creationId xmlns:a16="http://schemas.microsoft.com/office/drawing/2014/main" id="{0341AF6A-3D5A-4E1F-AF01-A82A15DA56A4}"/>
              </a:ext>
            </a:extLst>
          </p:cNvPr>
          <p:cNvSpPr>
            <a:spLocks noGrp="1"/>
          </p:cNvSpPr>
          <p:nvPr>
            <p:ph type="title"/>
          </p:nvPr>
        </p:nvSpPr>
        <p:spPr>
          <a:xfrm>
            <a:off x="0" y="2375848"/>
            <a:ext cx="12192000" cy="4491182"/>
          </a:xfrm>
        </p:spPr>
        <p:txBody>
          <a:bodyPr/>
          <a:lstStyle/>
          <a:p>
            <a:r>
              <a:rPr lang="en-US" sz="4800" dirty="0"/>
              <a:t>Greatest Commandment</a:t>
            </a:r>
          </a:p>
        </p:txBody>
      </p:sp>
      <p:sp>
        <p:nvSpPr>
          <p:cNvPr id="10" name="Rectangle 9">
            <a:extLst>
              <a:ext uri="{FF2B5EF4-FFF2-40B4-BE49-F238E27FC236}">
                <a16:creationId xmlns:a16="http://schemas.microsoft.com/office/drawing/2014/main" id="{A8B3045B-F983-455A-805B-F6137A20774C}"/>
              </a:ext>
              <a:ext uri="{C183D7F6-B498-43B3-948B-1728B52AA6E4}">
                <adec:decorative xmlns:adec="http://schemas.microsoft.com/office/drawing/2017/decorative" val="1"/>
              </a:ext>
            </a:extLst>
          </p:cNvPr>
          <p:cNvSpPr/>
          <p:nvPr/>
        </p:nvSpPr>
        <p:spPr>
          <a:xfrm>
            <a:off x="0" y="9030"/>
            <a:ext cx="12192000" cy="2366818"/>
          </a:xfrm>
          <a:prstGeom prst="rect">
            <a:avLst/>
          </a:prstGeom>
          <a:solidFill>
            <a:schemeClr val="accent4">
              <a:lumMod val="50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3237E011-7540-4769-B01C-BBFC9632DD3A}"/>
              </a:ext>
              <a:ext uri="{C183D7F6-B498-43B3-948B-1728B52AA6E4}">
                <adec:decorative xmlns:adec="http://schemas.microsoft.com/office/drawing/2017/decorative" val="1"/>
              </a:ext>
            </a:extLst>
          </p:cNvPr>
          <p:cNvSpPr/>
          <p:nvPr/>
        </p:nvSpPr>
        <p:spPr>
          <a:xfrm>
            <a:off x="3258613" y="2199636"/>
            <a:ext cx="5674774" cy="2437461"/>
          </a:xfrm>
          <a:prstGeom prst="rect">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41272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Placeholder 23" descr="A leaf with water drops on it">
            <a:extLst>
              <a:ext uri="{FF2B5EF4-FFF2-40B4-BE49-F238E27FC236}">
                <a16:creationId xmlns:a16="http://schemas.microsoft.com/office/drawing/2014/main" id="{218F3EFB-1B94-46C4-961E-9E4CCDFCA1BD}"/>
              </a:ext>
            </a:extLst>
          </p:cNvPr>
          <p:cNvPicPr>
            <a:picLocks noGrp="1" noChangeAspect="1"/>
          </p:cNvPicPr>
          <p:nvPr>
            <p:ph type="pic" sz="quarter" idx="10"/>
          </p:nvPr>
        </p:nvPicPr>
        <p:blipFill rotWithShape="1">
          <a:blip r:embed="rId2">
            <a:extLst>
              <a:ext uri="{28A0092B-C50C-407E-A947-70E740481C1C}">
                <a14:useLocalDpi xmlns:a14="http://schemas.microsoft.com/office/drawing/2010/main" val="0"/>
              </a:ext>
            </a:extLst>
          </a:blip>
          <a:srcRect/>
          <a:stretch/>
        </p:blipFill>
        <p:spPr>
          <a:xfrm>
            <a:off x="0" y="0"/>
            <a:ext cx="12192000" cy="3429000"/>
          </a:xfrm>
        </p:spPr>
      </p:pic>
      <p:sp>
        <p:nvSpPr>
          <p:cNvPr id="9" name="Title 8">
            <a:extLst>
              <a:ext uri="{FF2B5EF4-FFF2-40B4-BE49-F238E27FC236}">
                <a16:creationId xmlns:a16="http://schemas.microsoft.com/office/drawing/2014/main" id="{1EE5A625-CF8D-4DB8-B64A-918374A7C3E4}"/>
              </a:ext>
            </a:extLst>
          </p:cNvPr>
          <p:cNvSpPr>
            <a:spLocks noGrp="1"/>
          </p:cNvSpPr>
          <p:nvPr>
            <p:ph type="title"/>
          </p:nvPr>
        </p:nvSpPr>
        <p:spPr>
          <a:xfrm>
            <a:off x="0" y="0"/>
            <a:ext cx="4979988" cy="6858000"/>
          </a:xfrm>
        </p:spPr>
        <p:txBody>
          <a:bodyPr/>
          <a:lstStyle/>
          <a:p>
            <a:r>
              <a:rPr lang="en-US" dirty="0"/>
              <a:t>The Gospel of </a:t>
            </a:r>
            <a:br>
              <a:rPr lang="en-US" dirty="0"/>
            </a:br>
            <a:r>
              <a:rPr lang="en-US" dirty="0"/>
              <a:t>Mark 12.30</a:t>
            </a:r>
          </a:p>
        </p:txBody>
      </p:sp>
      <p:sp>
        <p:nvSpPr>
          <p:cNvPr id="23" name="Text Placeholder 22">
            <a:extLst>
              <a:ext uri="{FF2B5EF4-FFF2-40B4-BE49-F238E27FC236}">
                <a16:creationId xmlns:a16="http://schemas.microsoft.com/office/drawing/2014/main" id="{8662E445-5222-442C-9812-2FA51B852A71}"/>
              </a:ext>
            </a:extLst>
          </p:cNvPr>
          <p:cNvSpPr>
            <a:spLocks noGrp="1"/>
          </p:cNvSpPr>
          <p:nvPr>
            <p:ph type="body" sz="quarter" idx="16"/>
          </p:nvPr>
        </p:nvSpPr>
        <p:spPr>
          <a:xfrm>
            <a:off x="5117432" y="3429000"/>
            <a:ext cx="7267073" cy="3429001"/>
          </a:xfrm>
        </p:spPr>
        <p:txBody>
          <a:bodyPr/>
          <a:lstStyle/>
          <a:p>
            <a:r>
              <a:rPr lang="en-US" sz="3200" dirty="0"/>
              <a:t>“The foremost commandment is to love the Lord God with all your heart, soul, mind and strength.”</a:t>
            </a:r>
          </a:p>
        </p:txBody>
      </p:sp>
      <p:sp>
        <p:nvSpPr>
          <p:cNvPr id="127" name="Rectangle 126">
            <a:extLst>
              <a:ext uri="{FF2B5EF4-FFF2-40B4-BE49-F238E27FC236}">
                <a16:creationId xmlns:a16="http://schemas.microsoft.com/office/drawing/2014/main" id="{DD11EA8B-DB5B-4136-99D3-4D19B66922C1}"/>
              </a:ext>
              <a:ext uri="{C183D7F6-B498-43B3-948B-1728B52AA6E4}">
                <adec:decorative xmlns:adec="http://schemas.microsoft.com/office/drawing/2017/decorative" val="1"/>
              </a:ext>
            </a:extLst>
          </p:cNvPr>
          <p:cNvSpPr/>
          <p:nvPr/>
        </p:nvSpPr>
        <p:spPr>
          <a:xfrm>
            <a:off x="829486" y="4715995"/>
            <a:ext cx="3282916" cy="640698"/>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84440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Placeholder 23" descr="A leaf with water drops on it">
            <a:extLst>
              <a:ext uri="{FF2B5EF4-FFF2-40B4-BE49-F238E27FC236}">
                <a16:creationId xmlns:a16="http://schemas.microsoft.com/office/drawing/2014/main" id="{218F3EFB-1B94-46C4-961E-9E4CCDFCA1BD}"/>
              </a:ext>
            </a:extLst>
          </p:cNvPr>
          <p:cNvPicPr>
            <a:picLocks noGrp="1" noChangeAspect="1"/>
          </p:cNvPicPr>
          <p:nvPr>
            <p:ph type="pic" sz="quarter" idx="10"/>
          </p:nvPr>
        </p:nvPicPr>
        <p:blipFill rotWithShape="1">
          <a:blip r:embed="rId2">
            <a:extLst>
              <a:ext uri="{28A0092B-C50C-407E-A947-70E740481C1C}">
                <a14:useLocalDpi xmlns:a14="http://schemas.microsoft.com/office/drawing/2010/main" val="0"/>
              </a:ext>
            </a:extLst>
          </a:blip>
          <a:srcRect/>
          <a:stretch/>
        </p:blipFill>
        <p:spPr>
          <a:xfrm>
            <a:off x="0" y="0"/>
            <a:ext cx="12192000" cy="3429000"/>
          </a:xfrm>
        </p:spPr>
      </p:pic>
      <p:sp>
        <p:nvSpPr>
          <p:cNvPr id="9" name="Title 8">
            <a:extLst>
              <a:ext uri="{FF2B5EF4-FFF2-40B4-BE49-F238E27FC236}">
                <a16:creationId xmlns:a16="http://schemas.microsoft.com/office/drawing/2014/main" id="{1EE5A625-CF8D-4DB8-B64A-918374A7C3E4}"/>
              </a:ext>
            </a:extLst>
          </p:cNvPr>
          <p:cNvSpPr>
            <a:spLocks noGrp="1"/>
          </p:cNvSpPr>
          <p:nvPr>
            <p:ph type="title"/>
          </p:nvPr>
        </p:nvSpPr>
        <p:spPr>
          <a:xfrm>
            <a:off x="0" y="0"/>
            <a:ext cx="4979988" cy="6858000"/>
          </a:xfrm>
        </p:spPr>
        <p:txBody>
          <a:bodyPr/>
          <a:lstStyle/>
          <a:p>
            <a:r>
              <a:rPr lang="en-US" dirty="0"/>
              <a:t>The Gospel of </a:t>
            </a:r>
            <a:br>
              <a:rPr lang="en-US" dirty="0"/>
            </a:br>
            <a:r>
              <a:rPr lang="en-US" dirty="0"/>
              <a:t>Mark 12.31</a:t>
            </a:r>
          </a:p>
        </p:txBody>
      </p:sp>
      <p:sp>
        <p:nvSpPr>
          <p:cNvPr id="23" name="Text Placeholder 22">
            <a:extLst>
              <a:ext uri="{FF2B5EF4-FFF2-40B4-BE49-F238E27FC236}">
                <a16:creationId xmlns:a16="http://schemas.microsoft.com/office/drawing/2014/main" id="{8662E445-5222-442C-9812-2FA51B852A71}"/>
              </a:ext>
            </a:extLst>
          </p:cNvPr>
          <p:cNvSpPr>
            <a:spLocks noGrp="1"/>
          </p:cNvSpPr>
          <p:nvPr>
            <p:ph type="body" sz="quarter" idx="16"/>
          </p:nvPr>
        </p:nvSpPr>
        <p:spPr>
          <a:xfrm>
            <a:off x="5213684" y="3429001"/>
            <a:ext cx="6389311" cy="3429000"/>
          </a:xfrm>
        </p:spPr>
        <p:txBody>
          <a:bodyPr/>
          <a:lstStyle/>
          <a:p>
            <a:r>
              <a:rPr lang="en-US" sz="3200" dirty="0"/>
              <a:t>“The second commandment is this: Love your neighbor as yourself.”</a:t>
            </a:r>
          </a:p>
        </p:txBody>
      </p:sp>
      <p:sp>
        <p:nvSpPr>
          <p:cNvPr id="127" name="Rectangle 126">
            <a:extLst>
              <a:ext uri="{FF2B5EF4-FFF2-40B4-BE49-F238E27FC236}">
                <a16:creationId xmlns:a16="http://schemas.microsoft.com/office/drawing/2014/main" id="{DD11EA8B-DB5B-4136-99D3-4D19B66922C1}"/>
              </a:ext>
              <a:ext uri="{C183D7F6-B498-43B3-948B-1728B52AA6E4}">
                <adec:decorative xmlns:adec="http://schemas.microsoft.com/office/drawing/2017/decorative" val="1"/>
              </a:ext>
            </a:extLst>
          </p:cNvPr>
          <p:cNvSpPr/>
          <p:nvPr/>
        </p:nvSpPr>
        <p:spPr>
          <a:xfrm>
            <a:off x="829486" y="4715995"/>
            <a:ext cx="3282916" cy="640698"/>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88565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Picture Placeholder 33" descr="A picture containing grass, outdoor, nature, field, sunset">
            <a:extLst>
              <a:ext uri="{FF2B5EF4-FFF2-40B4-BE49-F238E27FC236}">
                <a16:creationId xmlns:a16="http://schemas.microsoft.com/office/drawing/2014/main" id="{C4BDBB22-6AEB-49C9-9E42-0CA929FFB7A4}"/>
              </a:ext>
            </a:extLst>
          </p:cNvPr>
          <p:cNvPicPr>
            <a:picLocks noGrp="1" noChangeAspect="1"/>
          </p:cNvPicPr>
          <p:nvPr>
            <p:ph type="pic" sz="quarter" idx="10"/>
          </p:nvPr>
        </p:nvPicPr>
        <p:blipFill rotWithShape="1">
          <a:blip r:embed="rId2">
            <a:extLst>
              <a:ext uri="{28A0092B-C50C-407E-A947-70E740481C1C}">
                <a14:useLocalDpi xmlns:a14="http://schemas.microsoft.com/office/drawing/2010/main" val="0"/>
              </a:ext>
            </a:extLst>
          </a:blip>
          <a:srcRect/>
          <a:stretch/>
        </p:blipFill>
        <p:spPr>
          <a:xfrm>
            <a:off x="-1" y="0"/>
            <a:ext cx="6772276" cy="6858000"/>
          </a:xfrm>
        </p:spPr>
      </p:pic>
      <p:sp>
        <p:nvSpPr>
          <p:cNvPr id="47" name="Title 46">
            <a:extLst>
              <a:ext uri="{FF2B5EF4-FFF2-40B4-BE49-F238E27FC236}">
                <a16:creationId xmlns:a16="http://schemas.microsoft.com/office/drawing/2014/main" id="{3F9E60C6-15AA-4C95-9519-652CD08A827C}"/>
              </a:ext>
            </a:extLst>
          </p:cNvPr>
          <p:cNvSpPr>
            <a:spLocks noGrp="1"/>
          </p:cNvSpPr>
          <p:nvPr>
            <p:ph type="title"/>
          </p:nvPr>
        </p:nvSpPr>
        <p:spPr>
          <a:xfrm>
            <a:off x="1861354" y="790901"/>
            <a:ext cx="3049568" cy="640698"/>
          </a:xfrm>
        </p:spPr>
        <p:txBody>
          <a:bodyPr/>
          <a:lstStyle/>
          <a:p>
            <a:r>
              <a:rPr lang="en-US" noProof="0" dirty="0"/>
              <a:t>Beyond </a:t>
            </a:r>
            <a:r>
              <a:rPr lang="en-US" dirty="0"/>
              <a:t>Self</a:t>
            </a:r>
          </a:p>
        </p:txBody>
      </p:sp>
      <p:sp>
        <p:nvSpPr>
          <p:cNvPr id="80" name="Text Placeholder 79">
            <a:extLst>
              <a:ext uri="{FF2B5EF4-FFF2-40B4-BE49-F238E27FC236}">
                <a16:creationId xmlns:a16="http://schemas.microsoft.com/office/drawing/2014/main" id="{1E23B707-4619-411F-BCA9-9F153721B295}"/>
              </a:ext>
            </a:extLst>
          </p:cNvPr>
          <p:cNvSpPr>
            <a:spLocks noGrp="1"/>
          </p:cNvSpPr>
          <p:nvPr>
            <p:ph type="body" sz="quarter" idx="16"/>
          </p:nvPr>
        </p:nvSpPr>
        <p:spPr>
          <a:xfrm>
            <a:off x="9283319" y="266454"/>
            <a:ext cx="3421103" cy="426393"/>
          </a:xfrm>
        </p:spPr>
        <p:txBody>
          <a:bodyPr/>
          <a:lstStyle/>
          <a:p>
            <a:r>
              <a:rPr lang="en-US" dirty="0"/>
              <a:t>More than self</a:t>
            </a:r>
          </a:p>
        </p:txBody>
      </p:sp>
      <p:sp>
        <p:nvSpPr>
          <p:cNvPr id="79" name="Text Placeholder 78">
            <a:extLst>
              <a:ext uri="{FF2B5EF4-FFF2-40B4-BE49-F238E27FC236}">
                <a16:creationId xmlns:a16="http://schemas.microsoft.com/office/drawing/2014/main" id="{82E2372A-C3D6-4099-889B-9004AC815EC5}"/>
              </a:ext>
            </a:extLst>
          </p:cNvPr>
          <p:cNvSpPr>
            <a:spLocks noGrp="1"/>
          </p:cNvSpPr>
          <p:nvPr>
            <p:ph type="body" sz="quarter" idx="12"/>
          </p:nvPr>
        </p:nvSpPr>
        <p:spPr>
          <a:xfrm>
            <a:off x="8794829" y="790901"/>
            <a:ext cx="3421103" cy="1017102"/>
          </a:xfrm>
        </p:spPr>
        <p:txBody>
          <a:bodyPr/>
          <a:lstStyle/>
          <a:p>
            <a:r>
              <a:rPr lang="en-US" dirty="0"/>
              <a:t>The old, unworkable self is seen.</a:t>
            </a:r>
          </a:p>
        </p:txBody>
      </p:sp>
      <p:sp>
        <p:nvSpPr>
          <p:cNvPr id="82" name="Text Placeholder 81">
            <a:extLst>
              <a:ext uri="{FF2B5EF4-FFF2-40B4-BE49-F238E27FC236}">
                <a16:creationId xmlns:a16="http://schemas.microsoft.com/office/drawing/2014/main" id="{3F5597E2-E045-4B3D-8F17-983390E18BE1}"/>
              </a:ext>
            </a:extLst>
          </p:cNvPr>
          <p:cNvSpPr>
            <a:spLocks noGrp="1"/>
          </p:cNvSpPr>
          <p:nvPr>
            <p:ph type="body" sz="quarter" idx="18"/>
          </p:nvPr>
        </p:nvSpPr>
        <p:spPr>
          <a:xfrm>
            <a:off x="7259295" y="1906057"/>
            <a:ext cx="3421103" cy="426393"/>
          </a:xfrm>
        </p:spPr>
        <p:txBody>
          <a:bodyPr/>
          <a:lstStyle/>
          <a:p>
            <a:r>
              <a:rPr lang="en-US" dirty="0"/>
              <a:t>A new self arises</a:t>
            </a:r>
          </a:p>
        </p:txBody>
      </p:sp>
      <p:sp>
        <p:nvSpPr>
          <p:cNvPr id="81" name="Text Placeholder 80">
            <a:extLst>
              <a:ext uri="{FF2B5EF4-FFF2-40B4-BE49-F238E27FC236}">
                <a16:creationId xmlns:a16="http://schemas.microsoft.com/office/drawing/2014/main" id="{A64F1920-095B-403C-80E1-A2F024F58071}"/>
              </a:ext>
            </a:extLst>
          </p:cNvPr>
          <p:cNvSpPr>
            <a:spLocks noGrp="1"/>
          </p:cNvSpPr>
          <p:nvPr>
            <p:ph type="body" sz="quarter" idx="17"/>
          </p:nvPr>
        </p:nvSpPr>
        <p:spPr>
          <a:xfrm>
            <a:off x="7541171" y="2444710"/>
            <a:ext cx="3944344" cy="1705493"/>
          </a:xfrm>
        </p:spPr>
        <p:txBody>
          <a:bodyPr/>
          <a:lstStyle/>
          <a:p>
            <a:r>
              <a:rPr lang="en-US" dirty="0"/>
              <a:t>Anyone in Christ is a new creation.</a:t>
            </a:r>
          </a:p>
          <a:p>
            <a:r>
              <a:rPr lang="en-US" dirty="0"/>
              <a:t> – 2 Corinthians 5.17</a:t>
            </a:r>
          </a:p>
          <a:p>
            <a:endParaRPr lang="en-US" dirty="0"/>
          </a:p>
          <a:p>
            <a:r>
              <a:rPr lang="en-US" dirty="0"/>
              <a:t>I, Not I, Christ in me. </a:t>
            </a:r>
          </a:p>
          <a:p>
            <a:r>
              <a:rPr lang="en-US" dirty="0"/>
              <a:t>- Galatians 2.20</a:t>
            </a:r>
          </a:p>
          <a:p>
            <a:endParaRPr lang="en-US" dirty="0"/>
          </a:p>
          <a:p>
            <a:endParaRPr lang="en-US" dirty="0"/>
          </a:p>
        </p:txBody>
      </p:sp>
      <p:sp>
        <p:nvSpPr>
          <p:cNvPr id="84" name="Text Placeholder 83">
            <a:extLst>
              <a:ext uri="{FF2B5EF4-FFF2-40B4-BE49-F238E27FC236}">
                <a16:creationId xmlns:a16="http://schemas.microsoft.com/office/drawing/2014/main" id="{60D23A3B-7061-4A85-9612-37B1F1EFF97E}"/>
              </a:ext>
            </a:extLst>
          </p:cNvPr>
          <p:cNvSpPr>
            <a:spLocks noGrp="1"/>
          </p:cNvSpPr>
          <p:nvPr>
            <p:ph type="body" sz="quarter" idx="20"/>
          </p:nvPr>
        </p:nvSpPr>
        <p:spPr>
          <a:xfrm>
            <a:off x="8770897" y="4338774"/>
            <a:ext cx="3421103" cy="426393"/>
          </a:xfrm>
        </p:spPr>
        <p:txBody>
          <a:bodyPr/>
          <a:lstStyle/>
          <a:p>
            <a:r>
              <a:rPr lang="en-US" dirty="0"/>
              <a:t>Beyond self</a:t>
            </a:r>
          </a:p>
        </p:txBody>
      </p:sp>
      <p:sp>
        <p:nvSpPr>
          <p:cNvPr id="83" name="Text Placeholder 82">
            <a:extLst>
              <a:ext uri="{FF2B5EF4-FFF2-40B4-BE49-F238E27FC236}">
                <a16:creationId xmlns:a16="http://schemas.microsoft.com/office/drawing/2014/main" id="{CC67F132-FEAB-45AE-BAFB-DCA57F360572}"/>
              </a:ext>
            </a:extLst>
          </p:cNvPr>
          <p:cNvSpPr>
            <a:spLocks noGrp="1"/>
          </p:cNvSpPr>
          <p:nvPr>
            <p:ph type="body" sz="quarter" idx="19"/>
          </p:nvPr>
        </p:nvSpPr>
        <p:spPr>
          <a:xfrm>
            <a:off x="8440000" y="4786911"/>
            <a:ext cx="3823545" cy="1845486"/>
          </a:xfrm>
        </p:spPr>
        <p:txBody>
          <a:bodyPr/>
          <a:lstStyle/>
          <a:p>
            <a:r>
              <a:rPr lang="en-US" dirty="0"/>
              <a:t>​Live dead to self, alive to God. </a:t>
            </a:r>
          </a:p>
          <a:p>
            <a:r>
              <a:rPr lang="en-US" dirty="0"/>
              <a:t>-Romans 6.11</a:t>
            </a:r>
          </a:p>
          <a:p>
            <a:endParaRPr lang="en-US" dirty="0"/>
          </a:p>
          <a:p>
            <a:r>
              <a:rPr lang="en-US" dirty="0"/>
              <a:t>I have died and my life is hidden with Christ in God.</a:t>
            </a:r>
          </a:p>
          <a:p>
            <a:r>
              <a:rPr lang="en-US" dirty="0"/>
              <a:t>- Colossians 3.3</a:t>
            </a:r>
          </a:p>
        </p:txBody>
      </p:sp>
      <p:sp>
        <p:nvSpPr>
          <p:cNvPr id="29" name="Rectangle 14">
            <a:extLst>
              <a:ext uri="{FF2B5EF4-FFF2-40B4-BE49-F238E27FC236}">
                <a16:creationId xmlns:a16="http://schemas.microsoft.com/office/drawing/2014/main" id="{C7070E84-7C6C-417F-AB09-EC34EAFFD611}"/>
              </a:ext>
              <a:ext uri="{C183D7F6-B498-43B3-948B-1728B52AA6E4}">
                <adec:decorative xmlns:adec="http://schemas.microsoft.com/office/drawing/2017/decorative" val="1"/>
              </a:ext>
            </a:extLst>
          </p:cNvPr>
          <p:cNvSpPr/>
          <p:nvPr/>
        </p:nvSpPr>
        <p:spPr>
          <a:xfrm>
            <a:off x="3383071" y="0"/>
            <a:ext cx="3376958" cy="6858000"/>
          </a:xfrm>
          <a:custGeom>
            <a:avLst/>
            <a:gdLst>
              <a:gd name="connsiteX0" fmla="*/ 0 w 8808322"/>
              <a:gd name="connsiteY0" fmla="*/ 0 h 6858000"/>
              <a:gd name="connsiteX1" fmla="*/ 8808322 w 8808322"/>
              <a:gd name="connsiteY1" fmla="*/ 0 h 6858000"/>
              <a:gd name="connsiteX2" fmla="*/ 8808322 w 8808322"/>
              <a:gd name="connsiteY2" fmla="*/ 6858000 h 6858000"/>
              <a:gd name="connsiteX3" fmla="*/ 0 w 8808322"/>
              <a:gd name="connsiteY3" fmla="*/ 6858000 h 6858000"/>
              <a:gd name="connsiteX4" fmla="*/ 0 w 8808322"/>
              <a:gd name="connsiteY4" fmla="*/ 0 h 6858000"/>
              <a:gd name="connsiteX0" fmla="*/ 398 w 8808720"/>
              <a:gd name="connsiteY0" fmla="*/ 0 h 6858000"/>
              <a:gd name="connsiteX1" fmla="*/ 8808720 w 8808720"/>
              <a:gd name="connsiteY1" fmla="*/ 0 h 6858000"/>
              <a:gd name="connsiteX2" fmla="*/ 8808720 w 8808720"/>
              <a:gd name="connsiteY2" fmla="*/ 6858000 h 6858000"/>
              <a:gd name="connsiteX3" fmla="*/ 398 w 8808720"/>
              <a:gd name="connsiteY3" fmla="*/ 6858000 h 6858000"/>
              <a:gd name="connsiteX4" fmla="*/ 0 w 8808720"/>
              <a:gd name="connsiteY4" fmla="*/ 1417320 h 6858000"/>
              <a:gd name="connsiteX5" fmla="*/ 398 w 8808720"/>
              <a:gd name="connsiteY5" fmla="*/ 0 h 6858000"/>
              <a:gd name="connsiteX0" fmla="*/ 413722 w 9222044"/>
              <a:gd name="connsiteY0" fmla="*/ 0 h 6858000"/>
              <a:gd name="connsiteX1" fmla="*/ 9222044 w 9222044"/>
              <a:gd name="connsiteY1" fmla="*/ 0 h 6858000"/>
              <a:gd name="connsiteX2" fmla="*/ 9222044 w 9222044"/>
              <a:gd name="connsiteY2" fmla="*/ 6858000 h 6858000"/>
              <a:gd name="connsiteX3" fmla="*/ 413722 w 9222044"/>
              <a:gd name="connsiteY3" fmla="*/ 6858000 h 6858000"/>
              <a:gd name="connsiteX4" fmla="*/ 413324 w 9222044"/>
              <a:gd name="connsiteY4" fmla="*/ 1417320 h 6858000"/>
              <a:gd name="connsiteX5" fmla="*/ 1861124 w 9222044"/>
              <a:gd name="connsiteY5" fmla="*/ 1417320 h 6858000"/>
              <a:gd name="connsiteX6" fmla="*/ 413722 w 9222044"/>
              <a:gd name="connsiteY6" fmla="*/ 0 h 6858000"/>
              <a:gd name="connsiteX0" fmla="*/ 413722 w 9222044"/>
              <a:gd name="connsiteY0" fmla="*/ 0 h 6858000"/>
              <a:gd name="connsiteX1" fmla="*/ 9222044 w 9222044"/>
              <a:gd name="connsiteY1" fmla="*/ 0 h 6858000"/>
              <a:gd name="connsiteX2" fmla="*/ 9222044 w 9222044"/>
              <a:gd name="connsiteY2" fmla="*/ 6858000 h 6858000"/>
              <a:gd name="connsiteX3" fmla="*/ 413722 w 9222044"/>
              <a:gd name="connsiteY3" fmla="*/ 6858000 h 6858000"/>
              <a:gd name="connsiteX4" fmla="*/ 413324 w 9222044"/>
              <a:gd name="connsiteY4" fmla="*/ 1417320 h 6858000"/>
              <a:gd name="connsiteX5" fmla="*/ 1861124 w 9222044"/>
              <a:gd name="connsiteY5" fmla="*/ 1417320 h 6858000"/>
              <a:gd name="connsiteX6" fmla="*/ 413722 w 9222044"/>
              <a:gd name="connsiteY6" fmla="*/ 0 h 6858000"/>
              <a:gd name="connsiteX0" fmla="*/ 413722 w 9222044"/>
              <a:gd name="connsiteY0" fmla="*/ 0 h 6858000"/>
              <a:gd name="connsiteX1" fmla="*/ 9222044 w 9222044"/>
              <a:gd name="connsiteY1" fmla="*/ 0 h 6858000"/>
              <a:gd name="connsiteX2" fmla="*/ 9222044 w 9222044"/>
              <a:gd name="connsiteY2" fmla="*/ 6858000 h 6858000"/>
              <a:gd name="connsiteX3" fmla="*/ 413722 w 9222044"/>
              <a:gd name="connsiteY3" fmla="*/ 6858000 h 6858000"/>
              <a:gd name="connsiteX4" fmla="*/ 413324 w 9222044"/>
              <a:gd name="connsiteY4" fmla="*/ 1417320 h 6858000"/>
              <a:gd name="connsiteX5" fmla="*/ 1861124 w 9222044"/>
              <a:gd name="connsiteY5" fmla="*/ 1417320 h 6858000"/>
              <a:gd name="connsiteX6" fmla="*/ 413722 w 9222044"/>
              <a:gd name="connsiteY6" fmla="*/ 0 h 6858000"/>
              <a:gd name="connsiteX0" fmla="*/ 383332 w 9191654"/>
              <a:gd name="connsiteY0" fmla="*/ 0 h 6858000"/>
              <a:gd name="connsiteX1" fmla="*/ 9191654 w 9191654"/>
              <a:gd name="connsiteY1" fmla="*/ 0 h 6858000"/>
              <a:gd name="connsiteX2" fmla="*/ 9191654 w 9191654"/>
              <a:gd name="connsiteY2" fmla="*/ 6858000 h 6858000"/>
              <a:gd name="connsiteX3" fmla="*/ 383332 w 9191654"/>
              <a:gd name="connsiteY3" fmla="*/ 6858000 h 6858000"/>
              <a:gd name="connsiteX4" fmla="*/ 382934 w 9191654"/>
              <a:gd name="connsiteY4" fmla="*/ 1417320 h 6858000"/>
              <a:gd name="connsiteX5" fmla="*/ 1830734 w 9191654"/>
              <a:gd name="connsiteY5" fmla="*/ 1417320 h 6858000"/>
              <a:gd name="connsiteX6" fmla="*/ 1823114 w 9191654"/>
              <a:gd name="connsiteY6" fmla="*/ 822960 h 6858000"/>
              <a:gd name="connsiteX7" fmla="*/ 383332 w 9191654"/>
              <a:gd name="connsiteY7" fmla="*/ 0 h 6858000"/>
              <a:gd name="connsiteX0" fmla="*/ 383332 w 9191654"/>
              <a:gd name="connsiteY0" fmla="*/ 0 h 6858000"/>
              <a:gd name="connsiteX1" fmla="*/ 9191654 w 9191654"/>
              <a:gd name="connsiteY1" fmla="*/ 0 h 6858000"/>
              <a:gd name="connsiteX2" fmla="*/ 9191654 w 9191654"/>
              <a:gd name="connsiteY2" fmla="*/ 6858000 h 6858000"/>
              <a:gd name="connsiteX3" fmla="*/ 383332 w 9191654"/>
              <a:gd name="connsiteY3" fmla="*/ 6858000 h 6858000"/>
              <a:gd name="connsiteX4" fmla="*/ 382934 w 9191654"/>
              <a:gd name="connsiteY4" fmla="*/ 1417320 h 6858000"/>
              <a:gd name="connsiteX5" fmla="*/ 1830734 w 9191654"/>
              <a:gd name="connsiteY5" fmla="*/ 1417320 h 6858000"/>
              <a:gd name="connsiteX6" fmla="*/ 1823114 w 9191654"/>
              <a:gd name="connsiteY6" fmla="*/ 822960 h 6858000"/>
              <a:gd name="connsiteX7" fmla="*/ 383332 w 9191654"/>
              <a:gd name="connsiteY7" fmla="*/ 0 h 6858000"/>
              <a:gd name="connsiteX0" fmla="*/ 383332 w 9191654"/>
              <a:gd name="connsiteY0" fmla="*/ 0 h 6858000"/>
              <a:gd name="connsiteX1" fmla="*/ 9191654 w 9191654"/>
              <a:gd name="connsiteY1" fmla="*/ 0 h 6858000"/>
              <a:gd name="connsiteX2" fmla="*/ 9191654 w 9191654"/>
              <a:gd name="connsiteY2" fmla="*/ 6858000 h 6858000"/>
              <a:gd name="connsiteX3" fmla="*/ 383332 w 9191654"/>
              <a:gd name="connsiteY3" fmla="*/ 6858000 h 6858000"/>
              <a:gd name="connsiteX4" fmla="*/ 382934 w 9191654"/>
              <a:gd name="connsiteY4" fmla="*/ 1417320 h 6858000"/>
              <a:gd name="connsiteX5" fmla="*/ 1830734 w 9191654"/>
              <a:gd name="connsiteY5" fmla="*/ 1417320 h 6858000"/>
              <a:gd name="connsiteX6" fmla="*/ 1823114 w 9191654"/>
              <a:gd name="connsiteY6" fmla="*/ 822960 h 6858000"/>
              <a:gd name="connsiteX7" fmla="*/ 383332 w 9191654"/>
              <a:gd name="connsiteY7" fmla="*/ 0 h 6858000"/>
              <a:gd name="connsiteX0" fmla="*/ 685684 w 9494006"/>
              <a:gd name="connsiteY0" fmla="*/ 0 h 6858000"/>
              <a:gd name="connsiteX1" fmla="*/ 9494006 w 9494006"/>
              <a:gd name="connsiteY1" fmla="*/ 0 h 6858000"/>
              <a:gd name="connsiteX2" fmla="*/ 9494006 w 9494006"/>
              <a:gd name="connsiteY2" fmla="*/ 6858000 h 6858000"/>
              <a:gd name="connsiteX3" fmla="*/ 685684 w 9494006"/>
              <a:gd name="connsiteY3" fmla="*/ 6858000 h 6858000"/>
              <a:gd name="connsiteX4" fmla="*/ 685286 w 9494006"/>
              <a:gd name="connsiteY4" fmla="*/ 1417320 h 6858000"/>
              <a:gd name="connsiteX5" fmla="*/ 2133086 w 9494006"/>
              <a:gd name="connsiteY5" fmla="*/ 1417320 h 6858000"/>
              <a:gd name="connsiteX6" fmla="*/ 2125466 w 9494006"/>
              <a:gd name="connsiteY6" fmla="*/ 822960 h 6858000"/>
              <a:gd name="connsiteX7" fmla="*/ 692906 w 9494006"/>
              <a:gd name="connsiteY7" fmla="*/ 822960 h 6858000"/>
              <a:gd name="connsiteX8" fmla="*/ 685684 w 9494006"/>
              <a:gd name="connsiteY8" fmla="*/ 0 h 6858000"/>
              <a:gd name="connsiteX0" fmla="*/ 685684 w 9494006"/>
              <a:gd name="connsiteY0" fmla="*/ 0 h 6858000"/>
              <a:gd name="connsiteX1" fmla="*/ 9494006 w 9494006"/>
              <a:gd name="connsiteY1" fmla="*/ 0 h 6858000"/>
              <a:gd name="connsiteX2" fmla="*/ 9494006 w 9494006"/>
              <a:gd name="connsiteY2" fmla="*/ 6858000 h 6858000"/>
              <a:gd name="connsiteX3" fmla="*/ 685684 w 9494006"/>
              <a:gd name="connsiteY3" fmla="*/ 6858000 h 6858000"/>
              <a:gd name="connsiteX4" fmla="*/ 685286 w 9494006"/>
              <a:gd name="connsiteY4" fmla="*/ 1417320 h 6858000"/>
              <a:gd name="connsiteX5" fmla="*/ 2133086 w 9494006"/>
              <a:gd name="connsiteY5" fmla="*/ 1417320 h 6858000"/>
              <a:gd name="connsiteX6" fmla="*/ 2125466 w 9494006"/>
              <a:gd name="connsiteY6" fmla="*/ 822960 h 6858000"/>
              <a:gd name="connsiteX7" fmla="*/ 692906 w 9494006"/>
              <a:gd name="connsiteY7" fmla="*/ 822960 h 6858000"/>
              <a:gd name="connsiteX8" fmla="*/ 685684 w 9494006"/>
              <a:gd name="connsiteY8" fmla="*/ 0 h 6858000"/>
              <a:gd name="connsiteX0" fmla="*/ 685684 w 9494006"/>
              <a:gd name="connsiteY0" fmla="*/ 0 h 6858000"/>
              <a:gd name="connsiteX1" fmla="*/ 9494006 w 9494006"/>
              <a:gd name="connsiteY1" fmla="*/ 0 h 6858000"/>
              <a:gd name="connsiteX2" fmla="*/ 9494006 w 9494006"/>
              <a:gd name="connsiteY2" fmla="*/ 6858000 h 6858000"/>
              <a:gd name="connsiteX3" fmla="*/ 685684 w 9494006"/>
              <a:gd name="connsiteY3" fmla="*/ 6858000 h 6858000"/>
              <a:gd name="connsiteX4" fmla="*/ 685286 w 9494006"/>
              <a:gd name="connsiteY4" fmla="*/ 1417320 h 6858000"/>
              <a:gd name="connsiteX5" fmla="*/ 2133086 w 9494006"/>
              <a:gd name="connsiteY5" fmla="*/ 1417320 h 6858000"/>
              <a:gd name="connsiteX6" fmla="*/ 2125466 w 9494006"/>
              <a:gd name="connsiteY6" fmla="*/ 822960 h 6858000"/>
              <a:gd name="connsiteX7" fmla="*/ 692906 w 9494006"/>
              <a:gd name="connsiteY7" fmla="*/ 822960 h 6858000"/>
              <a:gd name="connsiteX8" fmla="*/ 685684 w 9494006"/>
              <a:gd name="connsiteY8" fmla="*/ 0 h 6858000"/>
              <a:gd name="connsiteX0" fmla="*/ 101918 w 8910240"/>
              <a:gd name="connsiteY0" fmla="*/ 0 h 6858000"/>
              <a:gd name="connsiteX1" fmla="*/ 8910240 w 8910240"/>
              <a:gd name="connsiteY1" fmla="*/ 0 h 6858000"/>
              <a:gd name="connsiteX2" fmla="*/ 8910240 w 8910240"/>
              <a:gd name="connsiteY2" fmla="*/ 6858000 h 6858000"/>
              <a:gd name="connsiteX3" fmla="*/ 101918 w 8910240"/>
              <a:gd name="connsiteY3" fmla="*/ 6858000 h 6858000"/>
              <a:gd name="connsiteX4" fmla="*/ 101520 w 8910240"/>
              <a:gd name="connsiteY4" fmla="*/ 1417320 h 6858000"/>
              <a:gd name="connsiteX5" fmla="*/ 1549320 w 8910240"/>
              <a:gd name="connsiteY5" fmla="*/ 1417320 h 6858000"/>
              <a:gd name="connsiteX6" fmla="*/ 1541700 w 8910240"/>
              <a:gd name="connsiteY6" fmla="*/ 822960 h 6858000"/>
              <a:gd name="connsiteX7" fmla="*/ 109140 w 8910240"/>
              <a:gd name="connsiteY7" fmla="*/ 822960 h 6858000"/>
              <a:gd name="connsiteX8" fmla="*/ 101918 w 8910240"/>
              <a:gd name="connsiteY8" fmla="*/ 0 h 6858000"/>
              <a:gd name="connsiteX0" fmla="*/ 607 w 8808929"/>
              <a:gd name="connsiteY0" fmla="*/ 0 h 6858000"/>
              <a:gd name="connsiteX1" fmla="*/ 8808929 w 8808929"/>
              <a:gd name="connsiteY1" fmla="*/ 0 h 6858000"/>
              <a:gd name="connsiteX2" fmla="*/ 8808929 w 8808929"/>
              <a:gd name="connsiteY2" fmla="*/ 6858000 h 6858000"/>
              <a:gd name="connsiteX3" fmla="*/ 607 w 8808929"/>
              <a:gd name="connsiteY3" fmla="*/ 6858000 h 6858000"/>
              <a:gd name="connsiteX4" fmla="*/ 209 w 8808929"/>
              <a:gd name="connsiteY4" fmla="*/ 1417320 h 6858000"/>
              <a:gd name="connsiteX5" fmla="*/ 1448009 w 8808929"/>
              <a:gd name="connsiteY5" fmla="*/ 1417320 h 6858000"/>
              <a:gd name="connsiteX6" fmla="*/ 1440389 w 8808929"/>
              <a:gd name="connsiteY6" fmla="*/ 822960 h 6858000"/>
              <a:gd name="connsiteX7" fmla="*/ 7829 w 8808929"/>
              <a:gd name="connsiteY7" fmla="*/ 822960 h 6858000"/>
              <a:gd name="connsiteX8" fmla="*/ 607 w 8808929"/>
              <a:gd name="connsiteY8" fmla="*/ 0 h 6858000"/>
              <a:gd name="connsiteX0" fmla="*/ 607 w 8808929"/>
              <a:gd name="connsiteY0" fmla="*/ 0 h 6858000"/>
              <a:gd name="connsiteX1" fmla="*/ 8808929 w 8808929"/>
              <a:gd name="connsiteY1" fmla="*/ 0 h 6858000"/>
              <a:gd name="connsiteX2" fmla="*/ 3366072 w 8808929"/>
              <a:gd name="connsiteY2" fmla="*/ 6858000 h 6858000"/>
              <a:gd name="connsiteX3" fmla="*/ 607 w 8808929"/>
              <a:gd name="connsiteY3" fmla="*/ 6858000 h 6858000"/>
              <a:gd name="connsiteX4" fmla="*/ 209 w 8808929"/>
              <a:gd name="connsiteY4" fmla="*/ 1417320 h 6858000"/>
              <a:gd name="connsiteX5" fmla="*/ 1448009 w 8808929"/>
              <a:gd name="connsiteY5" fmla="*/ 1417320 h 6858000"/>
              <a:gd name="connsiteX6" fmla="*/ 1440389 w 8808929"/>
              <a:gd name="connsiteY6" fmla="*/ 822960 h 6858000"/>
              <a:gd name="connsiteX7" fmla="*/ 7829 w 8808929"/>
              <a:gd name="connsiteY7" fmla="*/ 822960 h 6858000"/>
              <a:gd name="connsiteX8" fmla="*/ 607 w 8808929"/>
              <a:gd name="connsiteY8" fmla="*/ 0 h 6858000"/>
              <a:gd name="connsiteX0" fmla="*/ 607 w 3376958"/>
              <a:gd name="connsiteY0" fmla="*/ 0 h 6858000"/>
              <a:gd name="connsiteX1" fmla="*/ 3376958 w 3376958"/>
              <a:gd name="connsiteY1" fmla="*/ 0 h 6858000"/>
              <a:gd name="connsiteX2" fmla="*/ 3366072 w 3376958"/>
              <a:gd name="connsiteY2" fmla="*/ 6858000 h 6858000"/>
              <a:gd name="connsiteX3" fmla="*/ 607 w 3376958"/>
              <a:gd name="connsiteY3" fmla="*/ 6858000 h 6858000"/>
              <a:gd name="connsiteX4" fmla="*/ 209 w 3376958"/>
              <a:gd name="connsiteY4" fmla="*/ 1417320 h 6858000"/>
              <a:gd name="connsiteX5" fmla="*/ 1448009 w 3376958"/>
              <a:gd name="connsiteY5" fmla="*/ 1417320 h 6858000"/>
              <a:gd name="connsiteX6" fmla="*/ 1440389 w 3376958"/>
              <a:gd name="connsiteY6" fmla="*/ 822960 h 6858000"/>
              <a:gd name="connsiteX7" fmla="*/ 7829 w 3376958"/>
              <a:gd name="connsiteY7" fmla="*/ 822960 h 6858000"/>
              <a:gd name="connsiteX8" fmla="*/ 607 w 3376958"/>
              <a:gd name="connsiteY8"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6958" h="6858000">
                <a:moveTo>
                  <a:pt x="607" y="0"/>
                </a:moveTo>
                <a:lnTo>
                  <a:pt x="3376958" y="0"/>
                </a:lnTo>
                <a:cubicBezTo>
                  <a:pt x="3373329" y="2286000"/>
                  <a:pt x="3369701" y="4572000"/>
                  <a:pt x="3366072" y="6858000"/>
                </a:cubicBezTo>
                <a:lnTo>
                  <a:pt x="607" y="6858000"/>
                </a:lnTo>
                <a:cubicBezTo>
                  <a:pt x="474" y="5044440"/>
                  <a:pt x="342" y="3230880"/>
                  <a:pt x="209" y="1417320"/>
                </a:cubicBezTo>
                <a:cubicBezTo>
                  <a:pt x="-1127" y="1400810"/>
                  <a:pt x="1470803" y="1409700"/>
                  <a:pt x="1448009" y="1417320"/>
                </a:cubicBezTo>
                <a:cubicBezTo>
                  <a:pt x="1444199" y="1253490"/>
                  <a:pt x="1453023" y="1028700"/>
                  <a:pt x="1440389" y="822960"/>
                </a:cubicBezTo>
                <a:lnTo>
                  <a:pt x="7829" y="822960"/>
                </a:lnTo>
                <a:cubicBezTo>
                  <a:pt x="4085" y="533400"/>
                  <a:pt x="-1933" y="316230"/>
                  <a:pt x="607" y="0"/>
                </a:cubicBezTo>
                <a:close/>
              </a:path>
            </a:pathLst>
          </a:cu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60759002"/>
      </p:ext>
    </p:extLst>
  </p:cSld>
  <p:clrMapOvr>
    <a:masterClrMapping/>
  </p:clrMapOvr>
</p:sld>
</file>

<file path=ppt/theme/theme1.xml><?xml version="1.0" encoding="utf-8"?>
<a:theme xmlns:a="http://schemas.openxmlformats.org/drawingml/2006/main" name="Office Theme">
  <a:themeElements>
    <a:clrScheme name="Custom 19">
      <a:dk1>
        <a:sysClr val="windowText" lastClr="000000"/>
      </a:dk1>
      <a:lt1>
        <a:sysClr val="window" lastClr="FFFFFF"/>
      </a:lt1>
      <a:dk2>
        <a:srgbClr val="44546A"/>
      </a:dk2>
      <a:lt2>
        <a:srgbClr val="E7E6E6"/>
      </a:lt2>
      <a:accent1>
        <a:srgbClr val="B4D0E9"/>
      </a:accent1>
      <a:accent2>
        <a:srgbClr val="476977"/>
      </a:accent2>
      <a:accent3>
        <a:srgbClr val="79BBE9"/>
      </a:accent3>
      <a:accent4>
        <a:srgbClr val="6B8043"/>
      </a:accent4>
      <a:accent5>
        <a:srgbClr val="9ACF21"/>
      </a:accent5>
      <a:accent6>
        <a:srgbClr val="CFDCA5"/>
      </a:accent6>
      <a:hlink>
        <a:srgbClr val="0563C1"/>
      </a:hlink>
      <a:folHlink>
        <a:srgbClr val="954F72"/>
      </a:folHlink>
    </a:clrScheme>
    <a:fontScheme name="Custom 26">
      <a:majorFont>
        <a:latin typeface="Tenorite Bold"/>
        <a:ea typeface=""/>
        <a:cs typeface=""/>
      </a:majorFont>
      <a:minorFont>
        <a:latin typeface="Tenorite "/>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een Pitch Deck_TM16411175_Win32_JC_SL_v3" id="{8B4DAF89-59FE-4064-AB7A-372A9529B50F}" vid="{3DF83A45-BE94-4B01-94A1-C38A7DA6C9D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439292-23DE-4FBC-B000-AFED89AC64F3}">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5F1B15C2-B622-4464-872A-FFB13E3A35CE}">
  <ds:schemaRefs>
    <ds:schemaRef ds:uri="http://schemas.microsoft.com/sharepoint/v3/contenttype/forms"/>
  </ds:schemaRefs>
</ds:datastoreItem>
</file>

<file path=customXml/itemProps3.xml><?xml version="1.0" encoding="utf-8"?>
<ds:datastoreItem xmlns:ds="http://schemas.openxmlformats.org/officeDocument/2006/customXml" ds:itemID="{065F1115-A9D1-4ADF-878E-8B9CEB1416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{7D4DA09B-FF82-4A04-A58D-EACF4902F795}tf16411175_win32</Template>
  <TotalTime>65</TotalTime>
  <Words>659</Words>
  <Application>Microsoft Office PowerPoint</Application>
  <PresentationFormat>Widescreen</PresentationFormat>
  <Paragraphs>68</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Symbol</vt:lpstr>
      <vt:lpstr>Tenorite</vt:lpstr>
      <vt:lpstr>Tenorite </vt:lpstr>
      <vt:lpstr>Tenorite Bold</vt:lpstr>
      <vt:lpstr>Office Theme</vt:lpstr>
      <vt:lpstr>Homework</vt:lpstr>
      <vt:lpstr>Remember Thyself</vt:lpstr>
      <vt:lpstr>What is the Self that We Remember When We Self Remember? </vt:lpstr>
      <vt:lpstr>What is the Self that We Remember When We Self Remember? </vt:lpstr>
      <vt:lpstr>What is the Self that We Remember When We Self Remember? </vt:lpstr>
      <vt:lpstr>Greatest Commandment</vt:lpstr>
      <vt:lpstr>The Gospel of  Mark 12.30</vt:lpstr>
      <vt:lpstr>The Gospel of  Mark 12.31</vt:lpstr>
      <vt:lpstr>Beyond Self</vt:lpstr>
      <vt:lpstr>Homework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Remember Thyself</dc:title>
  <dc:creator>Peter Traben Haas</dc:creator>
  <cp:lastModifiedBy>Peter Traben Haas</cp:lastModifiedBy>
  <cp:revision>1</cp:revision>
  <dcterms:created xsi:type="dcterms:W3CDTF">2023-04-13T23:01:23Z</dcterms:created>
  <dcterms:modified xsi:type="dcterms:W3CDTF">2023-04-14T00:06:37Z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